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53"/>
  </p:notesMasterIdLst>
  <p:sldIdLst>
    <p:sldId id="256" r:id="rId2"/>
    <p:sldId id="257" r:id="rId3"/>
    <p:sldId id="258" r:id="rId4"/>
    <p:sldId id="259" r:id="rId5"/>
    <p:sldId id="260" r:id="rId6"/>
    <p:sldId id="261" r:id="rId7"/>
    <p:sldId id="262" r:id="rId8"/>
    <p:sldId id="263" r:id="rId9"/>
    <p:sldId id="264" r:id="rId10"/>
    <p:sldId id="265" r:id="rId11"/>
    <p:sldId id="306" r:id="rId12"/>
    <p:sldId id="266" r:id="rId13"/>
    <p:sldId id="267" r:id="rId14"/>
    <p:sldId id="268" r:id="rId15"/>
    <p:sldId id="269" r:id="rId16"/>
    <p:sldId id="270" r:id="rId17"/>
    <p:sldId id="271" r:id="rId18"/>
    <p:sldId id="292" r:id="rId19"/>
    <p:sldId id="293" r:id="rId20"/>
    <p:sldId id="272" r:id="rId21"/>
    <p:sldId id="273" r:id="rId22"/>
    <p:sldId id="274" r:id="rId23"/>
    <p:sldId id="275" r:id="rId24"/>
    <p:sldId id="276" r:id="rId25"/>
    <p:sldId id="277" r:id="rId26"/>
    <p:sldId id="278" r:id="rId27"/>
    <p:sldId id="307" r:id="rId28"/>
    <p:sldId id="279" r:id="rId29"/>
    <p:sldId id="303" r:id="rId30"/>
    <p:sldId id="301" r:id="rId31"/>
    <p:sldId id="302" r:id="rId32"/>
    <p:sldId id="281" r:id="rId33"/>
    <p:sldId id="280" r:id="rId34"/>
    <p:sldId id="283" r:id="rId35"/>
    <p:sldId id="282" r:id="rId36"/>
    <p:sldId id="300" r:id="rId37"/>
    <p:sldId id="304" r:id="rId38"/>
    <p:sldId id="305" r:id="rId39"/>
    <p:sldId id="294" r:id="rId40"/>
    <p:sldId id="296" r:id="rId41"/>
    <p:sldId id="297" r:id="rId42"/>
    <p:sldId id="295" r:id="rId43"/>
    <p:sldId id="299" r:id="rId44"/>
    <p:sldId id="284" r:id="rId45"/>
    <p:sldId id="285" r:id="rId46"/>
    <p:sldId id="286" r:id="rId47"/>
    <p:sldId id="287" r:id="rId48"/>
    <p:sldId id="298" r:id="rId49"/>
    <p:sldId id="289" r:id="rId50"/>
    <p:sldId id="290" r:id="rId51"/>
    <p:sldId id="291" r:id="rId52"/>
  </p:sldIdLst>
  <p:sldSz cx="9144000" cy="6858000" type="screen4x3"/>
  <p:notesSz cx="6858000" cy="9947275"/>
  <p:embeddedFontLst>
    <p:embeddedFont>
      <p:font typeface="Tahoma" pitchFamily="34" charset="0"/>
      <p:regular r:id="rId54"/>
      <p:bold r:id="rId5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B722A8E4-E5AF-4D29-BB7F-EB20A0E84696}">
  <a:tblStyle styleId="{B722A8E4-E5AF-4D29-BB7F-EB20A0E84696}"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46" autoAdjust="0"/>
    <p:restoredTop sz="99712" autoAdjust="0"/>
  </p:normalViewPr>
  <p:slideViewPr>
    <p:cSldViewPr>
      <p:cViewPr>
        <p:scale>
          <a:sx n="76" d="100"/>
          <a:sy n="76" d="100"/>
        </p:scale>
        <p:origin x="-1134"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3386" cy="496886"/>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96886"/>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944562" y="746125"/>
            <a:ext cx="4972049" cy="3730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724400"/>
            <a:ext cx="5486399" cy="4476749"/>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9448800"/>
            <a:ext cx="2973386" cy="496886"/>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9448800"/>
            <a:ext cx="2971799" cy="496886"/>
          </a:xfrm>
          <a:prstGeom prst="rect">
            <a:avLst/>
          </a:prstGeom>
          <a:noFill/>
          <a:ln>
            <a:noFill/>
          </a:ln>
        </p:spPr>
        <p:txBody>
          <a:bodyPr lIns="92375" tIns="46175" rIns="92375" bIns="46175"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pPr marL="0" marR="0" lvl="0" indent="0" algn="r" rtl="0">
                <a:lnSpc>
                  <a:spcPct val="100000"/>
                </a:lnSpc>
                <a:spcBef>
                  <a:spcPts val="0"/>
                </a:spcBef>
                <a:spcAft>
                  <a:spcPts val="0"/>
                </a:spcAft>
                <a:buClr>
                  <a:srgbClr val="000000"/>
                </a:buClr>
                <a:buSzPct val="25000"/>
                <a:buFont typeface="Times New Roman"/>
                <a:buNone/>
              </a:pPr>
              <a:t>‹nº›</a:t>
            </a:fld>
            <a:endParaRPr lang="en-US"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xmlns="" val="196091853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92" name="Shape 92"/>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47" name="Shape 147"/>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53" name="Shape 153"/>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67" name="Shape 167"/>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73" name="Shape 173"/>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80" name="Shape 180"/>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92" name="Shape 192"/>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98" name="Shape 198"/>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04" name="Shape 204"/>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00" name="Shape 100"/>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10" name="Shape 210"/>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16" name="Shape 216"/>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24" name="Shape 224"/>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31" name="Shape 231"/>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37" name="Shape 237"/>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49" name="Shape 249"/>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43" name="Shape 243"/>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61" name="Shape 261"/>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55" name="Shape 255"/>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67" name="Shape 267"/>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06" name="Shape 106"/>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73" name="Shape 273"/>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79" name="Shape 279"/>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85" name="Shape 285"/>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297" name="Shape 297"/>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303" name="Shape 303"/>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310" name="Shape 310"/>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11" name="Shape 111"/>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17" name="Shape 117"/>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23" name="Shape 123"/>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29" name="Shape 129"/>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35" name="Shape 135"/>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724400"/>
            <a:ext cx="5486399" cy="4476749"/>
          </a:xfrm>
          <a:prstGeom prst="rect">
            <a:avLst/>
          </a:prstGeom>
        </p:spPr>
        <p:txBody>
          <a:bodyPr lIns="91425" tIns="91425" rIns="91425" bIns="91425" anchor="t" anchorCtr="0">
            <a:noAutofit/>
          </a:bodyPr>
          <a:lstStyle/>
          <a:p>
            <a:pPr lvl="0">
              <a:spcBef>
                <a:spcPts val="0"/>
              </a:spcBef>
              <a:buNone/>
            </a:pPr>
            <a:endParaRPr/>
          </a:p>
        </p:txBody>
      </p:sp>
      <p:sp>
        <p:nvSpPr>
          <p:cNvPr id="141" name="Shape 141"/>
          <p:cNvSpPr>
            <a:spLocks noGrp="1" noRot="1" noChangeAspect="1"/>
          </p:cNvSpPr>
          <p:nvPr>
            <p:ph type="sldImg" idx="2"/>
          </p:nvPr>
        </p:nvSpPr>
        <p:spPr>
          <a:xfrm>
            <a:off x="944563" y="746125"/>
            <a:ext cx="4972050" cy="37306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Em branco">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17" name="Shape 17"/>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18" name="Shape 1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cSld name="Comparação">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70" name="Shape 7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accent1"/>
              </a:buClr>
              <a:buFont typeface="Noto Sans Symbols"/>
              <a:buNone/>
              <a:defRPr sz="2400" b="1">
                <a:solidFill>
                  <a:schemeClr val="lt1"/>
                </a:solidFill>
                <a:latin typeface="Tahoma"/>
                <a:ea typeface="Tahoma"/>
                <a:cs typeface="Tahoma"/>
                <a:sym typeface="Tahoma"/>
              </a:defRPr>
            </a:lvl1pPr>
            <a:lvl2pPr marL="457200" marR="0" lvl="1" indent="0" algn="l" rtl="0">
              <a:spcBef>
                <a:spcPts val="400"/>
              </a:spcBef>
              <a:spcAft>
                <a:spcPts val="0"/>
              </a:spcAft>
              <a:buClr>
                <a:schemeClr val="accent1"/>
              </a:buClr>
              <a:buFont typeface="Noto Sans Symbols"/>
              <a:buNone/>
              <a:defRPr sz="2000" b="1" i="0" u="none" strike="noStrike" cap="none">
                <a:solidFill>
                  <a:schemeClr val="lt1"/>
                </a:solidFill>
                <a:latin typeface="Tahoma"/>
                <a:ea typeface="Tahoma"/>
                <a:cs typeface="Tahoma"/>
                <a:sym typeface="Tahoma"/>
              </a:defRPr>
            </a:lvl2pPr>
            <a:lvl3pPr marL="914400" marR="0" lvl="2" indent="0" algn="l" rtl="0">
              <a:spcBef>
                <a:spcPts val="360"/>
              </a:spcBef>
              <a:spcAft>
                <a:spcPts val="0"/>
              </a:spcAft>
              <a:buClr>
                <a:schemeClr val="accent1"/>
              </a:buClr>
              <a:buFont typeface="Noto Sans Symbols"/>
              <a:buNone/>
              <a:defRPr sz="1800" b="1" i="0" u="none" strike="noStrike" cap="none">
                <a:solidFill>
                  <a:schemeClr val="lt1"/>
                </a:solidFill>
                <a:latin typeface="Tahoma"/>
                <a:ea typeface="Tahoma"/>
                <a:cs typeface="Tahoma"/>
                <a:sym typeface="Tahoma"/>
              </a:defRPr>
            </a:lvl3pPr>
            <a:lvl4pPr marL="1371600" marR="0" lvl="3"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4pPr>
            <a:lvl5pPr marL="1828800" marR="0" lvl="4"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5pPr>
            <a:lvl6pPr marL="2286000" marR="0" lvl="5"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6pPr>
            <a:lvl7pPr marL="2743200" marR="0" lvl="6"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7pPr>
            <a:lvl8pPr marL="3200400" marR="0" lvl="7"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8pPr>
            <a:lvl9pPr marL="3657600" marR="0" lvl="8"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9pPr>
          </a:lstStyle>
          <a:p>
            <a:endParaRPr/>
          </a:p>
        </p:txBody>
      </p:sp>
      <p:sp>
        <p:nvSpPr>
          <p:cNvPr id="71" name="Shape 71"/>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228600" algn="l" rtl="0">
              <a:spcBef>
                <a:spcPts val="480"/>
              </a:spcBef>
              <a:spcAft>
                <a:spcPts val="0"/>
              </a:spcAft>
              <a:buClr>
                <a:schemeClr val="accent1"/>
              </a:buClr>
              <a:buSzPct val="75000"/>
              <a:buFont typeface="Noto Sans Symbols"/>
              <a:buChar char="■"/>
              <a:defRPr sz="2400">
                <a:solidFill>
                  <a:schemeClr val="lt1"/>
                </a:solidFill>
                <a:latin typeface="Tahoma"/>
                <a:ea typeface="Tahoma"/>
                <a:cs typeface="Tahoma"/>
                <a:sym typeface="Tahoma"/>
              </a:defRPr>
            </a:lvl1pPr>
            <a:lvl2pPr marL="742950" marR="0" lvl="1" indent="-19050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2pPr>
            <a:lvl3pPr marL="1143000" marR="0" lvl="2"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3pPr>
            <a:lvl4pPr marL="1562100" marR="0" lvl="3"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4pPr>
            <a:lvl5pPr marL="1981200" marR="0" lvl="4"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5pPr>
            <a:lvl6pPr marL="2438400" marR="0" lvl="5"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6pPr>
            <a:lvl7pPr marL="2895600" marR="0" lvl="6"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7pPr>
            <a:lvl8pPr marL="3352800" marR="0" lvl="7"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8pPr>
            <a:lvl9pPr marL="3810000" marR="0" lvl="8"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9pPr>
          </a:lstStyle>
          <a:p>
            <a:endParaRPr/>
          </a:p>
        </p:txBody>
      </p:sp>
      <p:sp>
        <p:nvSpPr>
          <p:cNvPr id="72" name="Shape 72"/>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accent1"/>
              </a:buClr>
              <a:buFont typeface="Noto Sans Symbols"/>
              <a:buNone/>
              <a:defRPr sz="2400" b="1">
                <a:solidFill>
                  <a:schemeClr val="lt1"/>
                </a:solidFill>
                <a:latin typeface="Tahoma"/>
                <a:ea typeface="Tahoma"/>
                <a:cs typeface="Tahoma"/>
                <a:sym typeface="Tahoma"/>
              </a:defRPr>
            </a:lvl1pPr>
            <a:lvl2pPr marL="457200" marR="0" lvl="1" indent="0" algn="l" rtl="0">
              <a:spcBef>
                <a:spcPts val="400"/>
              </a:spcBef>
              <a:spcAft>
                <a:spcPts val="0"/>
              </a:spcAft>
              <a:buClr>
                <a:schemeClr val="accent1"/>
              </a:buClr>
              <a:buFont typeface="Noto Sans Symbols"/>
              <a:buNone/>
              <a:defRPr sz="2000" b="1" i="0" u="none" strike="noStrike" cap="none">
                <a:solidFill>
                  <a:schemeClr val="lt1"/>
                </a:solidFill>
                <a:latin typeface="Tahoma"/>
                <a:ea typeface="Tahoma"/>
                <a:cs typeface="Tahoma"/>
                <a:sym typeface="Tahoma"/>
              </a:defRPr>
            </a:lvl2pPr>
            <a:lvl3pPr marL="914400" marR="0" lvl="2" indent="0" algn="l" rtl="0">
              <a:spcBef>
                <a:spcPts val="360"/>
              </a:spcBef>
              <a:spcAft>
                <a:spcPts val="0"/>
              </a:spcAft>
              <a:buClr>
                <a:schemeClr val="accent1"/>
              </a:buClr>
              <a:buFont typeface="Noto Sans Symbols"/>
              <a:buNone/>
              <a:defRPr sz="1800" b="1" i="0" u="none" strike="noStrike" cap="none">
                <a:solidFill>
                  <a:schemeClr val="lt1"/>
                </a:solidFill>
                <a:latin typeface="Tahoma"/>
                <a:ea typeface="Tahoma"/>
                <a:cs typeface="Tahoma"/>
                <a:sym typeface="Tahoma"/>
              </a:defRPr>
            </a:lvl3pPr>
            <a:lvl4pPr marL="1371600" marR="0" lvl="3"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4pPr>
            <a:lvl5pPr marL="1828800" marR="0" lvl="4"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5pPr>
            <a:lvl6pPr marL="2286000" marR="0" lvl="5"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6pPr>
            <a:lvl7pPr marL="2743200" marR="0" lvl="6"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7pPr>
            <a:lvl8pPr marL="3200400" marR="0" lvl="7"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8pPr>
            <a:lvl9pPr marL="3657600" marR="0" lvl="8" indent="0" algn="l" rtl="0">
              <a:spcBef>
                <a:spcPts val="320"/>
              </a:spcBef>
              <a:spcAft>
                <a:spcPts val="0"/>
              </a:spcAft>
              <a:buClr>
                <a:schemeClr val="accent1"/>
              </a:buClr>
              <a:buFont typeface="Noto Sans Symbols"/>
              <a:buNone/>
              <a:defRPr sz="1600" b="1" i="0" u="none" strike="noStrike" cap="none">
                <a:solidFill>
                  <a:schemeClr val="lt1"/>
                </a:solidFill>
                <a:latin typeface="Tahoma"/>
                <a:ea typeface="Tahoma"/>
                <a:cs typeface="Tahoma"/>
                <a:sym typeface="Tahoma"/>
              </a:defRPr>
            </a:lvl9pPr>
          </a:lstStyle>
          <a:p>
            <a:endParaRPr/>
          </a:p>
        </p:txBody>
      </p:sp>
      <p:sp>
        <p:nvSpPr>
          <p:cNvPr id="73" name="Shape 73"/>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228600" algn="l" rtl="0">
              <a:spcBef>
                <a:spcPts val="480"/>
              </a:spcBef>
              <a:spcAft>
                <a:spcPts val="0"/>
              </a:spcAft>
              <a:buClr>
                <a:schemeClr val="accent1"/>
              </a:buClr>
              <a:buSzPct val="75000"/>
              <a:buFont typeface="Noto Sans Symbols"/>
              <a:buChar char="■"/>
              <a:defRPr sz="2400">
                <a:solidFill>
                  <a:schemeClr val="lt1"/>
                </a:solidFill>
                <a:latin typeface="Tahoma"/>
                <a:ea typeface="Tahoma"/>
                <a:cs typeface="Tahoma"/>
                <a:sym typeface="Tahoma"/>
              </a:defRPr>
            </a:lvl1pPr>
            <a:lvl2pPr marL="742950" marR="0" lvl="1" indent="-19050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2pPr>
            <a:lvl3pPr marL="1143000" marR="0" lvl="2"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3pPr>
            <a:lvl4pPr marL="1562100" marR="0" lvl="3"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4pPr>
            <a:lvl5pPr marL="1981200" marR="0" lvl="4"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5pPr>
            <a:lvl6pPr marL="2438400" marR="0" lvl="5"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6pPr>
            <a:lvl7pPr marL="2895600" marR="0" lvl="6"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7pPr>
            <a:lvl8pPr marL="3352800" marR="0" lvl="7"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8pPr>
            <a:lvl9pPr marL="3810000" marR="0" lvl="8" indent="-152400" algn="l" rtl="0">
              <a:spcBef>
                <a:spcPts val="320"/>
              </a:spcBef>
              <a:spcAft>
                <a:spcPts val="0"/>
              </a:spcAft>
              <a:buClr>
                <a:schemeClr val="accent1"/>
              </a:buClr>
              <a:buSzPct val="75000"/>
              <a:buFont typeface="Noto Sans Symbols"/>
              <a:buChar char="■"/>
              <a:defRPr sz="1600" b="0" i="0" u="none" strike="noStrike" cap="none">
                <a:solidFill>
                  <a:schemeClr val="lt1"/>
                </a:solidFill>
                <a:latin typeface="Tahoma"/>
                <a:ea typeface="Tahoma"/>
                <a:cs typeface="Tahoma"/>
                <a:sym typeface="Tahoma"/>
              </a:defRPr>
            </a:lvl9pPr>
          </a:lstStyle>
          <a:p>
            <a:endParaRPr/>
          </a:p>
        </p:txBody>
      </p:sp>
      <p:sp>
        <p:nvSpPr>
          <p:cNvPr id="74" name="Shape 7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75" name="Shape 7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Duas Partes de Conteúdo">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1219200" y="152400"/>
            <a:ext cx="7391399"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79" name="Shape 79"/>
          <p:cNvSpPr txBox="1">
            <a:spLocks noGrp="1"/>
          </p:cNvSpPr>
          <p:nvPr>
            <p:ph type="body" idx="1"/>
          </p:nvPr>
        </p:nvSpPr>
        <p:spPr>
          <a:xfrm>
            <a:off x="1219200" y="1676400"/>
            <a:ext cx="3619500" cy="4724400"/>
          </a:xfrm>
          <a:prstGeom prst="rect">
            <a:avLst/>
          </a:prstGeom>
          <a:noFill/>
          <a:ln>
            <a:noFill/>
          </a:ln>
        </p:spPr>
        <p:txBody>
          <a:bodyPr lIns="91425" tIns="91425" rIns="91425" bIns="91425" anchor="t" anchorCtr="0"/>
          <a:lstStyle>
            <a:lvl1pPr marL="342900" marR="0" lvl="0" indent="-209550" algn="l" rtl="0">
              <a:spcBef>
                <a:spcPts val="560"/>
              </a:spcBef>
              <a:spcAft>
                <a:spcPts val="0"/>
              </a:spcAft>
              <a:buClr>
                <a:schemeClr val="accent1"/>
              </a:buClr>
              <a:buSzPct val="75000"/>
              <a:buFont typeface="Noto Sans Symbols"/>
              <a:buChar char="■"/>
              <a:defRPr sz="2800">
                <a:solidFill>
                  <a:schemeClr val="lt1"/>
                </a:solidFill>
                <a:latin typeface="Tahoma"/>
                <a:ea typeface="Tahoma"/>
                <a:cs typeface="Tahoma"/>
                <a:sym typeface="Tahoma"/>
              </a:defRPr>
            </a:lvl1pPr>
            <a:lvl2pPr marL="742950" marR="0" lvl="1" indent="-17145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2pPr>
            <a:lvl3pPr marL="1143000" marR="0" lvl="2"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3pPr>
            <a:lvl4pPr marL="1562100" marR="0" lvl="3"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4pPr>
            <a:lvl5pPr marL="1981200" marR="0" lvl="4"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5pPr>
            <a:lvl6pPr marL="2438400" marR="0" lvl="5"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6pPr>
            <a:lvl7pPr marL="2895600" marR="0" lvl="6"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7pPr>
            <a:lvl8pPr marL="3352800" marR="0" lvl="7"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8pPr>
            <a:lvl9pPr marL="3810000" marR="0" lvl="8"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9pPr>
          </a:lstStyle>
          <a:p>
            <a:endParaRPr/>
          </a:p>
        </p:txBody>
      </p:sp>
      <p:sp>
        <p:nvSpPr>
          <p:cNvPr id="80" name="Shape 80"/>
          <p:cNvSpPr txBox="1">
            <a:spLocks noGrp="1"/>
          </p:cNvSpPr>
          <p:nvPr>
            <p:ph type="body" idx="2"/>
          </p:nvPr>
        </p:nvSpPr>
        <p:spPr>
          <a:xfrm>
            <a:off x="4991100" y="1676400"/>
            <a:ext cx="3619500" cy="4724400"/>
          </a:xfrm>
          <a:prstGeom prst="rect">
            <a:avLst/>
          </a:prstGeom>
          <a:noFill/>
          <a:ln>
            <a:noFill/>
          </a:ln>
        </p:spPr>
        <p:txBody>
          <a:bodyPr lIns="91425" tIns="91425" rIns="91425" bIns="91425" anchor="t" anchorCtr="0"/>
          <a:lstStyle>
            <a:lvl1pPr marL="342900" marR="0" lvl="0" indent="-209550" algn="l" rtl="0">
              <a:spcBef>
                <a:spcPts val="560"/>
              </a:spcBef>
              <a:spcAft>
                <a:spcPts val="0"/>
              </a:spcAft>
              <a:buClr>
                <a:schemeClr val="accent1"/>
              </a:buClr>
              <a:buSzPct val="75000"/>
              <a:buFont typeface="Noto Sans Symbols"/>
              <a:buChar char="■"/>
              <a:defRPr sz="2800">
                <a:solidFill>
                  <a:schemeClr val="lt1"/>
                </a:solidFill>
                <a:latin typeface="Tahoma"/>
                <a:ea typeface="Tahoma"/>
                <a:cs typeface="Tahoma"/>
                <a:sym typeface="Tahoma"/>
              </a:defRPr>
            </a:lvl1pPr>
            <a:lvl2pPr marL="742950" marR="0" lvl="1" indent="-17145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2pPr>
            <a:lvl3pPr marL="1143000" marR="0" lvl="2"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3pPr>
            <a:lvl4pPr marL="1562100" marR="0" lvl="3"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4pPr>
            <a:lvl5pPr marL="1981200" marR="0" lvl="4"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5pPr>
            <a:lvl6pPr marL="2438400" marR="0" lvl="5"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6pPr>
            <a:lvl7pPr marL="2895600" marR="0" lvl="6"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7pPr>
            <a:lvl8pPr marL="3352800" marR="0" lvl="7"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8pPr>
            <a:lvl9pPr marL="3810000" marR="0" lvl="8" indent="-142875" algn="l" rtl="0">
              <a:spcBef>
                <a:spcPts val="360"/>
              </a:spcBef>
              <a:spcAft>
                <a:spcPts val="0"/>
              </a:spcAft>
              <a:buClr>
                <a:schemeClr val="accent1"/>
              </a:buClr>
              <a:buSzPct val="75000"/>
              <a:buFont typeface="Noto Sans Symbols"/>
              <a:buChar char="■"/>
              <a:defRPr sz="1800" b="0" i="0" u="none" strike="noStrike" cap="none">
                <a:solidFill>
                  <a:schemeClr val="lt1"/>
                </a:solidFill>
                <a:latin typeface="Tahoma"/>
                <a:ea typeface="Tahoma"/>
                <a:cs typeface="Tahoma"/>
                <a:sym typeface="Tahoma"/>
              </a:defRPr>
            </a:lvl9pPr>
          </a:lstStyle>
          <a:p>
            <a:endParaRPr/>
          </a:p>
        </p:txBody>
      </p:sp>
      <p:sp>
        <p:nvSpPr>
          <p:cNvPr id="81" name="Shape 8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Cabeçalho da Seção">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86" name="Shape 86"/>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accent1"/>
              </a:buClr>
              <a:buFont typeface="Noto Sans Symbols"/>
              <a:buNone/>
              <a:defRPr sz="2000">
                <a:solidFill>
                  <a:schemeClr val="lt1"/>
                </a:solidFill>
                <a:latin typeface="Tahoma"/>
                <a:ea typeface="Tahoma"/>
                <a:cs typeface="Tahoma"/>
                <a:sym typeface="Tahoma"/>
              </a:defRPr>
            </a:lvl1pPr>
            <a:lvl2pPr marL="457200" marR="0" lvl="1" indent="0" algn="l" rtl="0">
              <a:spcBef>
                <a:spcPts val="360"/>
              </a:spcBef>
              <a:spcAft>
                <a:spcPts val="0"/>
              </a:spcAft>
              <a:buClr>
                <a:schemeClr val="accent1"/>
              </a:buClr>
              <a:buFont typeface="Noto Sans Symbols"/>
              <a:buNone/>
              <a:defRPr sz="1800" b="0" i="0" u="none" strike="noStrike" cap="none">
                <a:solidFill>
                  <a:schemeClr val="lt1"/>
                </a:solidFill>
                <a:latin typeface="Tahoma"/>
                <a:ea typeface="Tahoma"/>
                <a:cs typeface="Tahoma"/>
                <a:sym typeface="Tahoma"/>
              </a:defRPr>
            </a:lvl2pPr>
            <a:lvl3pPr marL="914400" marR="0" lvl="2" indent="0" algn="l" rtl="0">
              <a:spcBef>
                <a:spcPts val="320"/>
              </a:spcBef>
              <a:spcAft>
                <a:spcPts val="0"/>
              </a:spcAft>
              <a:buClr>
                <a:schemeClr val="accent1"/>
              </a:buClr>
              <a:buFont typeface="Noto Sans Symbols"/>
              <a:buNone/>
              <a:defRPr sz="1600" b="0" i="0" u="none" strike="noStrike" cap="none">
                <a:solidFill>
                  <a:schemeClr val="lt1"/>
                </a:solidFill>
                <a:latin typeface="Tahoma"/>
                <a:ea typeface="Tahoma"/>
                <a:cs typeface="Tahoma"/>
                <a:sym typeface="Tahoma"/>
              </a:defRPr>
            </a:lvl3pPr>
            <a:lvl4pPr marL="1371600" marR="0" lvl="3" indent="0" algn="l" rtl="0">
              <a:spcBef>
                <a:spcPts val="280"/>
              </a:spcBef>
              <a:spcAft>
                <a:spcPts val="0"/>
              </a:spcAft>
              <a:buClr>
                <a:schemeClr val="accent1"/>
              </a:buClr>
              <a:buFont typeface="Noto Sans Symbols"/>
              <a:buNone/>
              <a:defRPr sz="1400" b="0" i="0" u="none" strike="noStrike" cap="none">
                <a:solidFill>
                  <a:schemeClr val="lt1"/>
                </a:solidFill>
                <a:latin typeface="Tahoma"/>
                <a:ea typeface="Tahoma"/>
                <a:cs typeface="Tahoma"/>
                <a:sym typeface="Tahoma"/>
              </a:defRPr>
            </a:lvl4pPr>
            <a:lvl5pPr marL="1828800" marR="0" lvl="4" indent="0" algn="l" rtl="0">
              <a:spcBef>
                <a:spcPts val="280"/>
              </a:spcBef>
              <a:spcAft>
                <a:spcPts val="0"/>
              </a:spcAft>
              <a:buClr>
                <a:schemeClr val="accent1"/>
              </a:buClr>
              <a:buFont typeface="Noto Sans Symbols"/>
              <a:buNone/>
              <a:defRPr sz="1400" b="0" i="0" u="none" strike="noStrike" cap="none">
                <a:solidFill>
                  <a:schemeClr val="lt1"/>
                </a:solidFill>
                <a:latin typeface="Tahoma"/>
                <a:ea typeface="Tahoma"/>
                <a:cs typeface="Tahoma"/>
                <a:sym typeface="Tahoma"/>
              </a:defRPr>
            </a:lvl5pPr>
            <a:lvl6pPr marL="2286000" marR="0" lvl="5" indent="0" algn="l" rtl="0">
              <a:spcBef>
                <a:spcPts val="280"/>
              </a:spcBef>
              <a:spcAft>
                <a:spcPts val="0"/>
              </a:spcAft>
              <a:buClr>
                <a:schemeClr val="accent1"/>
              </a:buClr>
              <a:buFont typeface="Noto Sans Symbols"/>
              <a:buNone/>
              <a:defRPr sz="1400" b="0" i="0" u="none" strike="noStrike" cap="none">
                <a:solidFill>
                  <a:schemeClr val="lt1"/>
                </a:solidFill>
                <a:latin typeface="Tahoma"/>
                <a:ea typeface="Tahoma"/>
                <a:cs typeface="Tahoma"/>
                <a:sym typeface="Tahoma"/>
              </a:defRPr>
            </a:lvl6pPr>
            <a:lvl7pPr marL="2743200" marR="0" lvl="6" indent="0" algn="l" rtl="0">
              <a:spcBef>
                <a:spcPts val="280"/>
              </a:spcBef>
              <a:spcAft>
                <a:spcPts val="0"/>
              </a:spcAft>
              <a:buClr>
                <a:schemeClr val="accent1"/>
              </a:buClr>
              <a:buFont typeface="Noto Sans Symbols"/>
              <a:buNone/>
              <a:defRPr sz="1400" b="0" i="0" u="none" strike="noStrike" cap="none">
                <a:solidFill>
                  <a:schemeClr val="lt1"/>
                </a:solidFill>
                <a:latin typeface="Tahoma"/>
                <a:ea typeface="Tahoma"/>
                <a:cs typeface="Tahoma"/>
                <a:sym typeface="Tahoma"/>
              </a:defRPr>
            </a:lvl7pPr>
            <a:lvl8pPr marL="3200400" marR="0" lvl="7" indent="0" algn="l" rtl="0">
              <a:spcBef>
                <a:spcPts val="280"/>
              </a:spcBef>
              <a:spcAft>
                <a:spcPts val="0"/>
              </a:spcAft>
              <a:buClr>
                <a:schemeClr val="accent1"/>
              </a:buClr>
              <a:buFont typeface="Noto Sans Symbols"/>
              <a:buNone/>
              <a:defRPr sz="1400" b="0" i="0" u="none" strike="noStrike" cap="none">
                <a:solidFill>
                  <a:schemeClr val="lt1"/>
                </a:solidFill>
                <a:latin typeface="Tahoma"/>
                <a:ea typeface="Tahoma"/>
                <a:cs typeface="Tahoma"/>
                <a:sym typeface="Tahoma"/>
              </a:defRPr>
            </a:lvl8pPr>
            <a:lvl9pPr marL="3657600" marR="0" lvl="8" indent="0" algn="l" rtl="0">
              <a:spcBef>
                <a:spcPts val="280"/>
              </a:spcBef>
              <a:spcAft>
                <a:spcPts val="0"/>
              </a:spcAft>
              <a:buClr>
                <a:schemeClr val="accent1"/>
              </a:buClr>
              <a:buFont typeface="Noto Sans Symbols"/>
              <a:buNone/>
              <a:defRPr sz="1400" b="0" i="0" u="none" strike="noStrike" cap="none">
                <a:solidFill>
                  <a:schemeClr val="lt1"/>
                </a:solidFill>
                <a:latin typeface="Tahoma"/>
                <a:ea typeface="Tahoma"/>
                <a:cs typeface="Tahoma"/>
                <a:sym typeface="Tahoma"/>
              </a:defRPr>
            </a:lvl9pPr>
          </a:lstStyle>
          <a:p>
            <a:endParaRPr/>
          </a:p>
        </p:txBody>
      </p:sp>
      <p:sp>
        <p:nvSpPr>
          <p:cNvPr id="87" name="Shape 8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88" name="Shape 8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89" name="Shape 8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1219200" y="152400"/>
            <a:ext cx="7391399"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21" name="Shape 21"/>
          <p:cNvSpPr txBox="1">
            <a:spLocks noGrp="1"/>
          </p:cNvSpPr>
          <p:nvPr>
            <p:ph type="body" idx="1"/>
          </p:nvPr>
        </p:nvSpPr>
        <p:spPr>
          <a:xfrm>
            <a:off x="1219200" y="1676400"/>
            <a:ext cx="7391399" cy="4724400"/>
          </a:xfrm>
          <a:prstGeom prst="rect">
            <a:avLst/>
          </a:prstGeom>
          <a:noFill/>
          <a:ln>
            <a:noFill/>
          </a:ln>
        </p:spPr>
        <p:txBody>
          <a:bodyPr lIns="91425" tIns="91425" rIns="91425" bIns="91425" anchor="t" anchorCtr="0"/>
          <a:lstStyle>
            <a:lvl1pPr marL="342900" marR="0" lvl="0" indent="-190500" algn="l" rtl="0">
              <a:spcBef>
                <a:spcPts val="640"/>
              </a:spcBef>
              <a:spcAft>
                <a:spcPts val="0"/>
              </a:spcAft>
              <a:buClr>
                <a:schemeClr val="accent1"/>
              </a:buClr>
              <a:buSzPct val="75000"/>
              <a:buFont typeface="Noto Sans Symbols"/>
              <a:buChar char="■"/>
              <a:defRPr sz="3200" b="0" i="0" u="none" strike="noStrike" cap="none">
                <a:solidFill>
                  <a:schemeClr val="lt1"/>
                </a:solidFill>
                <a:latin typeface="Tahoma"/>
                <a:ea typeface="Tahoma"/>
                <a:cs typeface="Tahoma"/>
                <a:sym typeface="Tahoma"/>
              </a:defRPr>
            </a:lvl1pPr>
            <a:lvl2pPr marL="742950" marR="0" lvl="1" indent="-152400" algn="l" rtl="0">
              <a:spcBef>
                <a:spcPts val="560"/>
              </a:spcBef>
              <a:spcAft>
                <a:spcPts val="0"/>
              </a:spcAft>
              <a:buClr>
                <a:schemeClr val="accent1"/>
              </a:buClr>
              <a:buSzPct val="75000"/>
              <a:buFont typeface="Noto Sans Symbols"/>
              <a:buChar char="■"/>
              <a:defRPr sz="2800" b="0" i="0" u="none" strike="noStrike" cap="none">
                <a:solidFill>
                  <a:schemeClr val="lt1"/>
                </a:solidFill>
                <a:latin typeface="Tahoma"/>
                <a:ea typeface="Tahoma"/>
                <a:cs typeface="Tahoma"/>
                <a:sym typeface="Tahoma"/>
              </a:defRPr>
            </a:lvl2pPr>
            <a:lvl3pPr marL="1143000" marR="0" lvl="2" indent="-11430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3pPr>
            <a:lvl4pPr marL="1562100" marR="0" lvl="3"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4pPr>
            <a:lvl5pPr marL="1981200" marR="0" lvl="4"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5pPr>
            <a:lvl6pPr marL="2438400" marR="0" lvl="5"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6pPr>
            <a:lvl7pPr marL="2895600" marR="0" lvl="6"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7pPr>
            <a:lvl8pPr marL="3352800" marR="0" lvl="7"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8pPr>
            <a:lvl9pPr marL="3810000" marR="0" lvl="8"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22" name="Shape 2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23" name="Shape 2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Somente título">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219200" y="152400"/>
            <a:ext cx="7391399"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27" name="Shape 2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28" name="Shape 2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Título e tabela">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1219200" y="152400"/>
            <a:ext cx="7391399"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32" name="Shape 3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33" name="Shape 3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34" name="Shape 3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ítulo, texto e conteúdo">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1219200" y="152400"/>
            <a:ext cx="7391399"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37" name="Shape 37"/>
          <p:cNvSpPr txBox="1">
            <a:spLocks noGrp="1"/>
          </p:cNvSpPr>
          <p:nvPr>
            <p:ph type="body" idx="1"/>
          </p:nvPr>
        </p:nvSpPr>
        <p:spPr>
          <a:xfrm>
            <a:off x="1219200" y="1676400"/>
            <a:ext cx="3619500" cy="4724400"/>
          </a:xfrm>
          <a:prstGeom prst="rect">
            <a:avLst/>
          </a:prstGeom>
          <a:noFill/>
          <a:ln>
            <a:noFill/>
          </a:ln>
        </p:spPr>
        <p:txBody>
          <a:bodyPr lIns="91425" tIns="91425" rIns="91425" bIns="91425" anchor="t" anchorCtr="0"/>
          <a:lstStyle>
            <a:lvl1pPr marL="342900" marR="0" lvl="0" indent="-190500" algn="l" rtl="0">
              <a:spcBef>
                <a:spcPts val="640"/>
              </a:spcBef>
              <a:spcAft>
                <a:spcPts val="0"/>
              </a:spcAft>
              <a:buClr>
                <a:schemeClr val="accent1"/>
              </a:buClr>
              <a:buSzPct val="75000"/>
              <a:buFont typeface="Noto Sans Symbols"/>
              <a:buChar char="■"/>
              <a:defRPr sz="3200">
                <a:solidFill>
                  <a:schemeClr val="lt1"/>
                </a:solidFill>
                <a:latin typeface="Tahoma"/>
                <a:ea typeface="Tahoma"/>
                <a:cs typeface="Tahoma"/>
                <a:sym typeface="Tahoma"/>
              </a:defRPr>
            </a:lvl1pPr>
            <a:lvl2pPr marL="742950" marR="0" lvl="1" indent="-152400" algn="l" rtl="0">
              <a:spcBef>
                <a:spcPts val="560"/>
              </a:spcBef>
              <a:spcAft>
                <a:spcPts val="0"/>
              </a:spcAft>
              <a:buClr>
                <a:schemeClr val="accent1"/>
              </a:buClr>
              <a:buSzPct val="75000"/>
              <a:buFont typeface="Noto Sans Symbols"/>
              <a:buChar char="■"/>
              <a:defRPr sz="2800" b="0" i="0" u="none" strike="noStrike" cap="none">
                <a:solidFill>
                  <a:schemeClr val="lt1"/>
                </a:solidFill>
                <a:latin typeface="Tahoma"/>
                <a:ea typeface="Tahoma"/>
                <a:cs typeface="Tahoma"/>
                <a:sym typeface="Tahoma"/>
              </a:defRPr>
            </a:lvl2pPr>
            <a:lvl3pPr marL="1143000" marR="0" lvl="2" indent="-11430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3pPr>
            <a:lvl4pPr marL="1562100" marR="0" lvl="3"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4pPr>
            <a:lvl5pPr marL="1981200" marR="0" lvl="4"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5pPr>
            <a:lvl6pPr marL="2438400" marR="0" lvl="5"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6pPr>
            <a:lvl7pPr marL="2895600" marR="0" lvl="6"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7pPr>
            <a:lvl8pPr marL="3352800" marR="0" lvl="7"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8pPr>
            <a:lvl9pPr marL="3810000" marR="0" lvl="8"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38" name="Shape 38"/>
          <p:cNvSpPr txBox="1">
            <a:spLocks noGrp="1"/>
          </p:cNvSpPr>
          <p:nvPr>
            <p:ph type="body" idx="2"/>
          </p:nvPr>
        </p:nvSpPr>
        <p:spPr>
          <a:xfrm>
            <a:off x="4991100" y="1676400"/>
            <a:ext cx="3619500" cy="4724400"/>
          </a:xfrm>
          <a:prstGeom prst="rect">
            <a:avLst/>
          </a:prstGeom>
          <a:noFill/>
          <a:ln>
            <a:noFill/>
          </a:ln>
        </p:spPr>
        <p:txBody>
          <a:bodyPr lIns="91425" tIns="91425" rIns="91425" bIns="91425" anchor="t" anchorCtr="0"/>
          <a:lstStyle>
            <a:lvl1pPr marL="342900" marR="0" lvl="0" indent="-190500" algn="l" rtl="0">
              <a:spcBef>
                <a:spcPts val="640"/>
              </a:spcBef>
              <a:spcAft>
                <a:spcPts val="0"/>
              </a:spcAft>
              <a:buClr>
                <a:schemeClr val="accent1"/>
              </a:buClr>
              <a:buSzPct val="75000"/>
              <a:buFont typeface="Noto Sans Symbols"/>
              <a:buChar char="■"/>
              <a:defRPr sz="3200">
                <a:solidFill>
                  <a:schemeClr val="lt1"/>
                </a:solidFill>
                <a:latin typeface="Tahoma"/>
                <a:ea typeface="Tahoma"/>
                <a:cs typeface="Tahoma"/>
                <a:sym typeface="Tahoma"/>
              </a:defRPr>
            </a:lvl1pPr>
            <a:lvl2pPr marL="742950" marR="0" lvl="1" indent="-152400" algn="l" rtl="0">
              <a:spcBef>
                <a:spcPts val="560"/>
              </a:spcBef>
              <a:spcAft>
                <a:spcPts val="0"/>
              </a:spcAft>
              <a:buClr>
                <a:schemeClr val="accent1"/>
              </a:buClr>
              <a:buSzPct val="75000"/>
              <a:buFont typeface="Noto Sans Symbols"/>
              <a:buChar char="■"/>
              <a:defRPr sz="2800" b="0" i="0" u="none" strike="noStrike" cap="none">
                <a:solidFill>
                  <a:schemeClr val="lt1"/>
                </a:solidFill>
                <a:latin typeface="Tahoma"/>
                <a:ea typeface="Tahoma"/>
                <a:cs typeface="Tahoma"/>
                <a:sym typeface="Tahoma"/>
              </a:defRPr>
            </a:lvl2pPr>
            <a:lvl3pPr marL="1143000" marR="0" lvl="2" indent="-11430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3pPr>
            <a:lvl4pPr marL="1562100" marR="0" lvl="3"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4pPr>
            <a:lvl5pPr marL="1981200" marR="0" lvl="4"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5pPr>
            <a:lvl6pPr marL="2438400" marR="0" lvl="5"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6pPr>
            <a:lvl7pPr marL="2895600" marR="0" lvl="6"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7pPr>
            <a:lvl8pPr marL="3352800" marR="0" lvl="7"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8pPr>
            <a:lvl9pPr marL="3810000" marR="0" lvl="8"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39" name="Shape 39"/>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41" name="Shape 4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cSld name="Título e texto verticais">
    <p:spTree>
      <p:nvGrpSpPr>
        <p:cNvPr id="1" name="Shape 42"/>
        <p:cNvGrpSpPr/>
        <p:nvPr/>
      </p:nvGrpSpPr>
      <p:grpSpPr>
        <a:xfrm>
          <a:off x="0" y="0"/>
          <a:ext cx="0" cy="0"/>
          <a:chOff x="0" y="0"/>
          <a:chExt cx="0" cy="0"/>
        </a:xfrm>
      </p:grpSpPr>
      <p:sp>
        <p:nvSpPr>
          <p:cNvPr id="43" name="Shape 43"/>
          <p:cNvSpPr txBox="1">
            <a:spLocks noGrp="1"/>
          </p:cNvSpPr>
          <p:nvPr>
            <p:ph type="title"/>
          </p:nvPr>
        </p:nvSpPr>
        <p:spPr>
          <a:xfrm rot="5400000">
            <a:off x="4562475" y="2352674"/>
            <a:ext cx="6248399" cy="184784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44" name="Shape 44"/>
          <p:cNvSpPr txBox="1">
            <a:spLocks noGrp="1"/>
          </p:cNvSpPr>
          <p:nvPr>
            <p:ph type="body" idx="1"/>
          </p:nvPr>
        </p:nvSpPr>
        <p:spPr>
          <a:xfrm rot="5400000">
            <a:off x="790575" y="581024"/>
            <a:ext cx="6248399" cy="5391149"/>
          </a:xfrm>
          <a:prstGeom prst="rect">
            <a:avLst/>
          </a:prstGeom>
          <a:noFill/>
          <a:ln>
            <a:noFill/>
          </a:ln>
        </p:spPr>
        <p:txBody>
          <a:bodyPr lIns="91425" tIns="91425" rIns="91425" bIns="91425" anchor="t" anchorCtr="0"/>
          <a:lstStyle>
            <a:lvl1pPr marL="342900" marR="0" lvl="0" indent="-190500" algn="l" rtl="0">
              <a:spcBef>
                <a:spcPts val="640"/>
              </a:spcBef>
              <a:spcAft>
                <a:spcPts val="0"/>
              </a:spcAft>
              <a:buClr>
                <a:schemeClr val="accent1"/>
              </a:buClr>
              <a:buSzPct val="75000"/>
              <a:buFont typeface="Noto Sans Symbols"/>
              <a:buChar char="■"/>
              <a:defRPr sz="3200">
                <a:solidFill>
                  <a:schemeClr val="lt1"/>
                </a:solidFill>
                <a:latin typeface="Tahoma"/>
                <a:ea typeface="Tahoma"/>
                <a:cs typeface="Tahoma"/>
                <a:sym typeface="Tahoma"/>
              </a:defRPr>
            </a:lvl1pPr>
            <a:lvl2pPr marL="742950" marR="0" lvl="1" indent="-152400" algn="l" rtl="0">
              <a:spcBef>
                <a:spcPts val="560"/>
              </a:spcBef>
              <a:spcAft>
                <a:spcPts val="0"/>
              </a:spcAft>
              <a:buClr>
                <a:schemeClr val="accent1"/>
              </a:buClr>
              <a:buSzPct val="75000"/>
              <a:buFont typeface="Noto Sans Symbols"/>
              <a:buChar char="■"/>
              <a:defRPr sz="2800" b="0" i="0" u="none" strike="noStrike" cap="none">
                <a:solidFill>
                  <a:schemeClr val="lt1"/>
                </a:solidFill>
                <a:latin typeface="Tahoma"/>
                <a:ea typeface="Tahoma"/>
                <a:cs typeface="Tahoma"/>
                <a:sym typeface="Tahoma"/>
              </a:defRPr>
            </a:lvl2pPr>
            <a:lvl3pPr marL="1143000" marR="0" lvl="2" indent="-11430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3pPr>
            <a:lvl4pPr marL="1562100" marR="0" lvl="3"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4pPr>
            <a:lvl5pPr marL="1981200" marR="0" lvl="4"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5pPr>
            <a:lvl6pPr marL="2438400" marR="0" lvl="5"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6pPr>
            <a:lvl7pPr marL="2895600" marR="0" lvl="6"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7pPr>
            <a:lvl8pPr marL="3352800" marR="0" lvl="7"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8pPr>
            <a:lvl9pPr marL="3810000" marR="0" lvl="8"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45" name="Shape 4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46" name="Shape 4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cSld name="Título e texto vertical">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1219200" y="152400"/>
            <a:ext cx="7391399"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50" name="Shape 50"/>
          <p:cNvSpPr txBox="1">
            <a:spLocks noGrp="1"/>
          </p:cNvSpPr>
          <p:nvPr>
            <p:ph type="body" idx="1"/>
          </p:nvPr>
        </p:nvSpPr>
        <p:spPr>
          <a:xfrm rot="5400000">
            <a:off x="2552700" y="342900"/>
            <a:ext cx="4724400" cy="7391399"/>
          </a:xfrm>
          <a:prstGeom prst="rect">
            <a:avLst/>
          </a:prstGeom>
          <a:noFill/>
          <a:ln>
            <a:noFill/>
          </a:ln>
        </p:spPr>
        <p:txBody>
          <a:bodyPr lIns="91425" tIns="91425" rIns="91425" bIns="91425" anchor="t" anchorCtr="0"/>
          <a:lstStyle>
            <a:lvl1pPr marL="342900" marR="0" lvl="0" indent="-190500" algn="l" rtl="0">
              <a:spcBef>
                <a:spcPts val="640"/>
              </a:spcBef>
              <a:spcAft>
                <a:spcPts val="0"/>
              </a:spcAft>
              <a:buClr>
                <a:schemeClr val="accent1"/>
              </a:buClr>
              <a:buSzPct val="75000"/>
              <a:buFont typeface="Noto Sans Symbols"/>
              <a:buChar char="■"/>
              <a:defRPr sz="3200">
                <a:solidFill>
                  <a:schemeClr val="lt1"/>
                </a:solidFill>
                <a:latin typeface="Tahoma"/>
                <a:ea typeface="Tahoma"/>
                <a:cs typeface="Tahoma"/>
                <a:sym typeface="Tahoma"/>
              </a:defRPr>
            </a:lvl1pPr>
            <a:lvl2pPr marL="742950" marR="0" lvl="1" indent="-152400" algn="l" rtl="0">
              <a:spcBef>
                <a:spcPts val="560"/>
              </a:spcBef>
              <a:spcAft>
                <a:spcPts val="0"/>
              </a:spcAft>
              <a:buClr>
                <a:schemeClr val="accent1"/>
              </a:buClr>
              <a:buSzPct val="75000"/>
              <a:buFont typeface="Noto Sans Symbols"/>
              <a:buChar char="■"/>
              <a:defRPr sz="2800" b="0" i="0" u="none" strike="noStrike" cap="none">
                <a:solidFill>
                  <a:schemeClr val="lt1"/>
                </a:solidFill>
                <a:latin typeface="Tahoma"/>
                <a:ea typeface="Tahoma"/>
                <a:cs typeface="Tahoma"/>
                <a:sym typeface="Tahoma"/>
              </a:defRPr>
            </a:lvl2pPr>
            <a:lvl3pPr marL="1143000" marR="0" lvl="2" indent="-11430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3pPr>
            <a:lvl4pPr marL="1562100" marR="0" lvl="3"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4pPr>
            <a:lvl5pPr marL="1981200" marR="0" lvl="4"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5pPr>
            <a:lvl6pPr marL="2438400" marR="0" lvl="5"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6pPr>
            <a:lvl7pPr marL="2895600" marR="0" lvl="6"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7pPr>
            <a:lvl8pPr marL="3352800" marR="0" lvl="7"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8pPr>
            <a:lvl9pPr marL="3810000" marR="0" lvl="8"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51" name="Shape 5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Imagem com Legenda">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56" name="Shape 56"/>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accent1"/>
              </a:buClr>
              <a:buFont typeface="Noto Sans Symbols"/>
              <a:buNone/>
              <a:defRPr sz="3200">
                <a:solidFill>
                  <a:schemeClr val="lt1"/>
                </a:solidFill>
                <a:latin typeface="Tahoma"/>
                <a:ea typeface="Tahoma"/>
                <a:cs typeface="Tahoma"/>
                <a:sym typeface="Tahoma"/>
              </a:defRPr>
            </a:lvl1pPr>
            <a:lvl2pPr marL="457200" marR="0" lvl="1" indent="0" algn="l" rtl="0">
              <a:spcBef>
                <a:spcPts val="560"/>
              </a:spcBef>
              <a:spcAft>
                <a:spcPts val="0"/>
              </a:spcAft>
              <a:buClr>
                <a:schemeClr val="accent1"/>
              </a:buClr>
              <a:buFont typeface="Noto Sans Symbols"/>
              <a:buNone/>
              <a:defRPr sz="2800" b="0" i="0" u="none" strike="noStrike" cap="none">
                <a:solidFill>
                  <a:schemeClr val="lt1"/>
                </a:solidFill>
                <a:latin typeface="Tahoma"/>
                <a:ea typeface="Tahoma"/>
                <a:cs typeface="Tahoma"/>
                <a:sym typeface="Tahoma"/>
              </a:defRPr>
            </a:lvl2pPr>
            <a:lvl3pPr marL="914400" marR="0" lvl="2" indent="0" algn="l" rtl="0">
              <a:spcBef>
                <a:spcPts val="480"/>
              </a:spcBef>
              <a:spcAft>
                <a:spcPts val="0"/>
              </a:spcAft>
              <a:buClr>
                <a:schemeClr val="accent1"/>
              </a:buClr>
              <a:buFont typeface="Noto Sans Symbols"/>
              <a:buNone/>
              <a:defRPr sz="2400" b="0" i="0" u="none" strike="noStrike" cap="none">
                <a:solidFill>
                  <a:schemeClr val="lt1"/>
                </a:solidFill>
                <a:latin typeface="Tahoma"/>
                <a:ea typeface="Tahoma"/>
                <a:cs typeface="Tahoma"/>
                <a:sym typeface="Tahoma"/>
              </a:defRPr>
            </a:lvl3pPr>
            <a:lvl4pPr marL="1371600" marR="0" lvl="3" indent="0" algn="l" rtl="0">
              <a:spcBef>
                <a:spcPts val="400"/>
              </a:spcBef>
              <a:spcAft>
                <a:spcPts val="0"/>
              </a:spcAft>
              <a:buClr>
                <a:schemeClr val="accent1"/>
              </a:buClr>
              <a:buFont typeface="Noto Sans Symbols"/>
              <a:buNone/>
              <a:defRPr sz="2000" b="0" i="0" u="none" strike="noStrike" cap="none">
                <a:solidFill>
                  <a:schemeClr val="lt1"/>
                </a:solidFill>
                <a:latin typeface="Tahoma"/>
                <a:ea typeface="Tahoma"/>
                <a:cs typeface="Tahoma"/>
                <a:sym typeface="Tahoma"/>
              </a:defRPr>
            </a:lvl4pPr>
            <a:lvl5pPr marL="1828800" marR="0" lvl="4" indent="0" algn="l" rtl="0">
              <a:spcBef>
                <a:spcPts val="400"/>
              </a:spcBef>
              <a:spcAft>
                <a:spcPts val="0"/>
              </a:spcAft>
              <a:buClr>
                <a:schemeClr val="accent1"/>
              </a:buClr>
              <a:buFont typeface="Noto Sans Symbols"/>
              <a:buNone/>
              <a:defRPr sz="2000" b="0" i="0" u="none" strike="noStrike" cap="none">
                <a:solidFill>
                  <a:schemeClr val="lt1"/>
                </a:solidFill>
                <a:latin typeface="Tahoma"/>
                <a:ea typeface="Tahoma"/>
                <a:cs typeface="Tahoma"/>
                <a:sym typeface="Tahoma"/>
              </a:defRPr>
            </a:lvl5pPr>
            <a:lvl6pPr marL="2286000" marR="0" lvl="5" indent="0" algn="l" rtl="0">
              <a:spcBef>
                <a:spcPts val="400"/>
              </a:spcBef>
              <a:spcAft>
                <a:spcPts val="0"/>
              </a:spcAft>
              <a:buClr>
                <a:schemeClr val="accent1"/>
              </a:buClr>
              <a:buFont typeface="Noto Sans Symbols"/>
              <a:buNone/>
              <a:defRPr sz="2000" b="0" i="0" u="none" strike="noStrike" cap="none">
                <a:solidFill>
                  <a:schemeClr val="lt1"/>
                </a:solidFill>
                <a:latin typeface="Tahoma"/>
                <a:ea typeface="Tahoma"/>
                <a:cs typeface="Tahoma"/>
                <a:sym typeface="Tahoma"/>
              </a:defRPr>
            </a:lvl6pPr>
            <a:lvl7pPr marL="2743200" marR="0" lvl="6" indent="0" algn="l" rtl="0">
              <a:spcBef>
                <a:spcPts val="400"/>
              </a:spcBef>
              <a:spcAft>
                <a:spcPts val="0"/>
              </a:spcAft>
              <a:buClr>
                <a:schemeClr val="accent1"/>
              </a:buClr>
              <a:buFont typeface="Noto Sans Symbols"/>
              <a:buNone/>
              <a:defRPr sz="2000" b="0" i="0" u="none" strike="noStrike" cap="none">
                <a:solidFill>
                  <a:schemeClr val="lt1"/>
                </a:solidFill>
                <a:latin typeface="Tahoma"/>
                <a:ea typeface="Tahoma"/>
                <a:cs typeface="Tahoma"/>
                <a:sym typeface="Tahoma"/>
              </a:defRPr>
            </a:lvl7pPr>
            <a:lvl8pPr marL="3200400" marR="0" lvl="7" indent="0" algn="l" rtl="0">
              <a:spcBef>
                <a:spcPts val="400"/>
              </a:spcBef>
              <a:spcAft>
                <a:spcPts val="0"/>
              </a:spcAft>
              <a:buClr>
                <a:schemeClr val="accent1"/>
              </a:buClr>
              <a:buFont typeface="Noto Sans Symbols"/>
              <a:buNone/>
              <a:defRPr sz="2000" b="0" i="0" u="none" strike="noStrike" cap="none">
                <a:solidFill>
                  <a:schemeClr val="lt1"/>
                </a:solidFill>
                <a:latin typeface="Tahoma"/>
                <a:ea typeface="Tahoma"/>
                <a:cs typeface="Tahoma"/>
                <a:sym typeface="Tahoma"/>
              </a:defRPr>
            </a:lvl8pPr>
            <a:lvl9pPr marL="3657600" marR="0" lvl="8" indent="0" algn="l" rtl="0">
              <a:spcBef>
                <a:spcPts val="400"/>
              </a:spcBef>
              <a:spcAft>
                <a:spcPts val="0"/>
              </a:spcAft>
              <a:buClr>
                <a:schemeClr val="accent1"/>
              </a:buClr>
              <a:buFont typeface="Noto Sans Symbols"/>
              <a:buNone/>
              <a:defRPr sz="2000" b="0" i="0" u="none" strike="noStrike" cap="none">
                <a:solidFill>
                  <a:schemeClr val="lt1"/>
                </a:solidFill>
                <a:latin typeface="Tahoma"/>
                <a:ea typeface="Tahoma"/>
                <a:cs typeface="Tahoma"/>
                <a:sym typeface="Tahoma"/>
              </a:defRPr>
            </a:lvl9pPr>
          </a:lstStyle>
          <a:p>
            <a:endParaRPr/>
          </a:p>
        </p:txBody>
      </p:sp>
      <p:sp>
        <p:nvSpPr>
          <p:cNvPr id="57" name="Shape 5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accent1"/>
              </a:buClr>
              <a:buFont typeface="Noto Sans Symbols"/>
              <a:buNone/>
              <a:defRPr sz="1400">
                <a:solidFill>
                  <a:schemeClr val="lt1"/>
                </a:solidFill>
                <a:latin typeface="Tahoma"/>
                <a:ea typeface="Tahoma"/>
                <a:cs typeface="Tahoma"/>
                <a:sym typeface="Tahoma"/>
              </a:defRPr>
            </a:lvl1pPr>
            <a:lvl2pPr marL="457200" marR="0" lvl="1" indent="0" algn="l" rtl="0">
              <a:spcBef>
                <a:spcPts val="240"/>
              </a:spcBef>
              <a:spcAft>
                <a:spcPts val="0"/>
              </a:spcAft>
              <a:buClr>
                <a:schemeClr val="accent1"/>
              </a:buClr>
              <a:buFont typeface="Noto Sans Symbols"/>
              <a:buNone/>
              <a:defRPr sz="1200" b="0" i="0" u="none" strike="noStrike" cap="none">
                <a:solidFill>
                  <a:schemeClr val="lt1"/>
                </a:solidFill>
                <a:latin typeface="Tahoma"/>
                <a:ea typeface="Tahoma"/>
                <a:cs typeface="Tahoma"/>
                <a:sym typeface="Tahoma"/>
              </a:defRPr>
            </a:lvl2pPr>
            <a:lvl3pPr marL="914400" marR="0" lvl="2" indent="0" algn="l" rtl="0">
              <a:spcBef>
                <a:spcPts val="200"/>
              </a:spcBef>
              <a:spcAft>
                <a:spcPts val="0"/>
              </a:spcAft>
              <a:buClr>
                <a:schemeClr val="accent1"/>
              </a:buClr>
              <a:buFont typeface="Noto Sans Symbols"/>
              <a:buNone/>
              <a:defRPr sz="1000" b="0" i="0" u="none" strike="noStrike" cap="none">
                <a:solidFill>
                  <a:schemeClr val="lt1"/>
                </a:solidFill>
                <a:latin typeface="Tahoma"/>
                <a:ea typeface="Tahoma"/>
                <a:cs typeface="Tahoma"/>
                <a:sym typeface="Tahoma"/>
              </a:defRPr>
            </a:lvl3pPr>
            <a:lvl4pPr marL="1371600" marR="0" lvl="3"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4pPr>
            <a:lvl5pPr marL="1828800" marR="0" lvl="4"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5pPr>
            <a:lvl6pPr marL="2286000" marR="0" lvl="5"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6pPr>
            <a:lvl7pPr marL="2743200" marR="0" lvl="6"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7pPr>
            <a:lvl8pPr marL="3200400" marR="0" lvl="7"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8pPr>
            <a:lvl9pPr marL="3657600" marR="0" lvl="8"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9pPr>
          </a:lstStyle>
          <a:p>
            <a:endParaRPr/>
          </a:p>
        </p:txBody>
      </p:sp>
      <p:sp>
        <p:nvSpPr>
          <p:cNvPr id="58" name="Shape 5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59" name="Shape 5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údo com Legenda">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63" name="Shape 6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90500" algn="l" rtl="0">
              <a:spcBef>
                <a:spcPts val="640"/>
              </a:spcBef>
              <a:spcAft>
                <a:spcPts val="0"/>
              </a:spcAft>
              <a:buClr>
                <a:schemeClr val="accent1"/>
              </a:buClr>
              <a:buSzPct val="75000"/>
              <a:buFont typeface="Noto Sans Symbols"/>
              <a:buChar char="■"/>
              <a:defRPr sz="3200">
                <a:solidFill>
                  <a:schemeClr val="lt1"/>
                </a:solidFill>
                <a:latin typeface="Tahoma"/>
                <a:ea typeface="Tahoma"/>
                <a:cs typeface="Tahoma"/>
                <a:sym typeface="Tahoma"/>
              </a:defRPr>
            </a:lvl1pPr>
            <a:lvl2pPr marL="742950" marR="0" lvl="1" indent="-152400" algn="l" rtl="0">
              <a:spcBef>
                <a:spcPts val="560"/>
              </a:spcBef>
              <a:spcAft>
                <a:spcPts val="0"/>
              </a:spcAft>
              <a:buClr>
                <a:schemeClr val="accent1"/>
              </a:buClr>
              <a:buSzPct val="75000"/>
              <a:buFont typeface="Noto Sans Symbols"/>
              <a:buChar char="■"/>
              <a:defRPr sz="2800" b="0" i="0" u="none" strike="noStrike" cap="none">
                <a:solidFill>
                  <a:schemeClr val="lt1"/>
                </a:solidFill>
                <a:latin typeface="Tahoma"/>
                <a:ea typeface="Tahoma"/>
                <a:cs typeface="Tahoma"/>
                <a:sym typeface="Tahoma"/>
              </a:defRPr>
            </a:lvl2pPr>
            <a:lvl3pPr marL="1143000" marR="0" lvl="2" indent="-11430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3pPr>
            <a:lvl4pPr marL="1562100" marR="0" lvl="3"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4pPr>
            <a:lvl5pPr marL="1981200" marR="0" lvl="4"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5pPr>
            <a:lvl6pPr marL="2438400" marR="0" lvl="5"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6pPr>
            <a:lvl7pPr marL="2895600" marR="0" lvl="6"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7pPr>
            <a:lvl8pPr marL="3352800" marR="0" lvl="7"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8pPr>
            <a:lvl9pPr marL="3810000" marR="0" lvl="8"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accent1"/>
              </a:buClr>
              <a:buFont typeface="Noto Sans Symbols"/>
              <a:buNone/>
              <a:defRPr sz="1400">
                <a:solidFill>
                  <a:schemeClr val="lt1"/>
                </a:solidFill>
                <a:latin typeface="Tahoma"/>
                <a:ea typeface="Tahoma"/>
                <a:cs typeface="Tahoma"/>
                <a:sym typeface="Tahoma"/>
              </a:defRPr>
            </a:lvl1pPr>
            <a:lvl2pPr marL="457200" marR="0" lvl="1" indent="0" algn="l" rtl="0">
              <a:spcBef>
                <a:spcPts val="240"/>
              </a:spcBef>
              <a:spcAft>
                <a:spcPts val="0"/>
              </a:spcAft>
              <a:buClr>
                <a:schemeClr val="accent1"/>
              </a:buClr>
              <a:buFont typeface="Noto Sans Symbols"/>
              <a:buNone/>
              <a:defRPr sz="1200" b="0" i="0" u="none" strike="noStrike" cap="none">
                <a:solidFill>
                  <a:schemeClr val="lt1"/>
                </a:solidFill>
                <a:latin typeface="Tahoma"/>
                <a:ea typeface="Tahoma"/>
                <a:cs typeface="Tahoma"/>
                <a:sym typeface="Tahoma"/>
              </a:defRPr>
            </a:lvl2pPr>
            <a:lvl3pPr marL="914400" marR="0" lvl="2" indent="0" algn="l" rtl="0">
              <a:spcBef>
                <a:spcPts val="200"/>
              </a:spcBef>
              <a:spcAft>
                <a:spcPts val="0"/>
              </a:spcAft>
              <a:buClr>
                <a:schemeClr val="accent1"/>
              </a:buClr>
              <a:buFont typeface="Noto Sans Symbols"/>
              <a:buNone/>
              <a:defRPr sz="1000" b="0" i="0" u="none" strike="noStrike" cap="none">
                <a:solidFill>
                  <a:schemeClr val="lt1"/>
                </a:solidFill>
                <a:latin typeface="Tahoma"/>
                <a:ea typeface="Tahoma"/>
                <a:cs typeface="Tahoma"/>
                <a:sym typeface="Tahoma"/>
              </a:defRPr>
            </a:lvl3pPr>
            <a:lvl4pPr marL="1371600" marR="0" lvl="3"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4pPr>
            <a:lvl5pPr marL="1828800" marR="0" lvl="4"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5pPr>
            <a:lvl6pPr marL="2286000" marR="0" lvl="5"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6pPr>
            <a:lvl7pPr marL="2743200" marR="0" lvl="6"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7pPr>
            <a:lvl8pPr marL="3200400" marR="0" lvl="7"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8pPr>
            <a:lvl9pPr marL="3657600" marR="0" lvl="8" indent="0" algn="l" rtl="0">
              <a:spcBef>
                <a:spcPts val="180"/>
              </a:spcBef>
              <a:spcAft>
                <a:spcPts val="0"/>
              </a:spcAft>
              <a:buClr>
                <a:schemeClr val="accent1"/>
              </a:buClr>
              <a:buFont typeface="Noto Sans Symbols"/>
              <a:buNone/>
              <a:defRPr sz="900" b="0" i="0" u="none" strike="noStrike" cap="none">
                <a:solidFill>
                  <a:schemeClr val="lt1"/>
                </a:solidFill>
                <a:latin typeface="Tahoma"/>
                <a:ea typeface="Tahoma"/>
                <a:cs typeface="Tahoma"/>
                <a:sym typeface="Tahoma"/>
              </a:defRPr>
            </a:lvl9pPr>
          </a:lstStyle>
          <a:p>
            <a:endParaRPr/>
          </a:p>
        </p:txBody>
      </p:sp>
      <p:sp>
        <p:nvSpPr>
          <p:cNvPr id="65" name="Shape 6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l="-19000" r="-19000"/>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1219200" y="152400"/>
            <a:ext cx="7391399"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1" name="Shape 11"/>
          <p:cNvSpPr txBox="1">
            <a:spLocks noGrp="1"/>
          </p:cNvSpPr>
          <p:nvPr>
            <p:ph type="body" idx="1"/>
          </p:nvPr>
        </p:nvSpPr>
        <p:spPr>
          <a:xfrm>
            <a:off x="1219200" y="1676400"/>
            <a:ext cx="7391399" cy="4724400"/>
          </a:xfrm>
          <a:prstGeom prst="rect">
            <a:avLst/>
          </a:prstGeom>
          <a:noFill/>
          <a:ln>
            <a:noFill/>
          </a:ln>
        </p:spPr>
        <p:txBody>
          <a:bodyPr lIns="91425" tIns="91425" rIns="91425" bIns="91425" anchor="t" anchorCtr="0"/>
          <a:lstStyle>
            <a:lvl1pPr marL="342900" marR="0" lvl="0" indent="-190500" algn="l" rtl="0">
              <a:spcBef>
                <a:spcPts val="640"/>
              </a:spcBef>
              <a:spcAft>
                <a:spcPts val="0"/>
              </a:spcAft>
              <a:buClr>
                <a:schemeClr val="accent1"/>
              </a:buClr>
              <a:buSzPct val="75000"/>
              <a:buFont typeface="Noto Sans Symbols"/>
              <a:buChar char="■"/>
              <a:defRPr sz="3200" b="0" i="0" u="none" strike="noStrike" cap="none">
                <a:solidFill>
                  <a:schemeClr val="lt1"/>
                </a:solidFill>
                <a:latin typeface="Tahoma"/>
                <a:ea typeface="Tahoma"/>
                <a:cs typeface="Tahoma"/>
                <a:sym typeface="Tahoma"/>
              </a:defRPr>
            </a:lvl1pPr>
            <a:lvl2pPr marL="742950" marR="0" lvl="1" indent="-152400" algn="l" rtl="0">
              <a:spcBef>
                <a:spcPts val="560"/>
              </a:spcBef>
              <a:spcAft>
                <a:spcPts val="0"/>
              </a:spcAft>
              <a:buClr>
                <a:schemeClr val="accent1"/>
              </a:buClr>
              <a:buSzPct val="75000"/>
              <a:buFont typeface="Noto Sans Symbols"/>
              <a:buChar char="■"/>
              <a:defRPr sz="2800" b="0" i="0" u="none" strike="noStrike" cap="none">
                <a:solidFill>
                  <a:schemeClr val="lt1"/>
                </a:solidFill>
                <a:latin typeface="Tahoma"/>
                <a:ea typeface="Tahoma"/>
                <a:cs typeface="Tahoma"/>
                <a:sym typeface="Tahoma"/>
              </a:defRPr>
            </a:lvl2pPr>
            <a:lvl3pPr marL="1143000" marR="0" lvl="2" indent="-114300" algn="l" rtl="0">
              <a:spcBef>
                <a:spcPts val="480"/>
              </a:spcBef>
              <a:spcAft>
                <a:spcPts val="0"/>
              </a:spcAft>
              <a:buClr>
                <a:schemeClr val="accent1"/>
              </a:buClr>
              <a:buSzPct val="75000"/>
              <a:buFont typeface="Noto Sans Symbols"/>
              <a:buChar char="■"/>
              <a:defRPr sz="2400" b="0" i="0" u="none" strike="noStrike" cap="none">
                <a:solidFill>
                  <a:schemeClr val="lt1"/>
                </a:solidFill>
                <a:latin typeface="Tahoma"/>
                <a:ea typeface="Tahoma"/>
                <a:cs typeface="Tahoma"/>
                <a:sym typeface="Tahoma"/>
              </a:defRPr>
            </a:lvl3pPr>
            <a:lvl4pPr marL="1562100" marR="0" lvl="3"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4pPr>
            <a:lvl5pPr marL="1981200" marR="0" lvl="4"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5pPr>
            <a:lvl6pPr marL="2438400" marR="0" lvl="5"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6pPr>
            <a:lvl7pPr marL="2895600" marR="0" lvl="6"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7pPr>
            <a:lvl8pPr marL="3352800" marR="0" lvl="7"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8pPr>
            <a:lvl9pPr marL="3810000" marR="0" lvl="8" indent="-133350" algn="l" rtl="0">
              <a:spcBef>
                <a:spcPts val="400"/>
              </a:spcBef>
              <a:spcAft>
                <a:spcPts val="0"/>
              </a:spcAft>
              <a:buClr>
                <a:schemeClr val="accent1"/>
              </a:buClr>
              <a:buSzPct val="750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12" name="Shape 1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Times New Roman"/>
              <a:buNone/>
            </a:pPr>
            <a:fld id="{00000000-1234-1234-1234-123412341234}" type="slidenum">
              <a:rPr lang="en-US" sz="1400" b="0" i="0" u="none" strike="noStrike" cap="none">
                <a:solidFill>
                  <a:schemeClr val="lt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lt1"/>
                </a:buClr>
                <a:buSzPct val="25000"/>
                <a:buFont typeface="Times New Roman"/>
                <a:buNone/>
              </a:pPr>
              <a:t>‹nº›</a:t>
            </a:fld>
            <a:endParaRPr lang="en-US" sz="1400" b="0" i="0" u="none" strike="noStrike" cap="none">
              <a:solidFill>
                <a:schemeClr val="lt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Shape 94"/>
          <p:cNvPicPr preferRelativeResize="0">
            <a:picLocks noGrp="1"/>
          </p:cNvPicPr>
          <p:nvPr>
            <p:ph type="ctrTitle" idx="4294967295"/>
          </p:nvPr>
        </p:nvPicPr>
        <p:blipFill>
          <a:blip r:embed="rId3">
            <a:extLst>
              <a:ext uri="{28A0092B-C50C-407E-A947-70E740481C1C}">
                <a14:useLocalDpi xmlns:a14="http://schemas.microsoft.com/office/drawing/2010/main" xmlns="" val="0"/>
              </a:ext>
            </a:extLst>
          </a:blip>
          <a:stretch>
            <a:fillRect/>
          </a:stretch>
        </p:blipFill>
        <p:spPr>
          <a:xfrm>
            <a:off x="0" y="0"/>
            <a:ext cx="1691680" cy="1681303"/>
          </a:xfrm>
          <a:prstGeom prst="rect">
            <a:avLst/>
          </a:prstGeom>
          <a:noFill/>
          <a:ln>
            <a:noFill/>
          </a:ln>
        </p:spPr>
      </p:pic>
      <p:sp>
        <p:nvSpPr>
          <p:cNvPr id="95" name="Shape 95"/>
          <p:cNvSpPr txBox="1">
            <a:spLocks noGrp="1"/>
          </p:cNvSpPr>
          <p:nvPr>
            <p:ph type="ctrTitle" idx="4294967295"/>
          </p:nvPr>
        </p:nvSpPr>
        <p:spPr>
          <a:xfrm>
            <a:off x="1475656" y="3212976"/>
            <a:ext cx="6697661" cy="129723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Tahoma"/>
              <a:buNone/>
            </a:pPr>
            <a:r>
              <a:rPr lang="en-US" sz="2400" b="1" i="0" u="sng" strike="noStrike" cap="none" dirty="0">
                <a:solidFill>
                  <a:schemeClr val="lt2"/>
                </a:solidFill>
                <a:latin typeface="Tahoma"/>
                <a:ea typeface="Tahoma"/>
                <a:cs typeface="Tahoma"/>
                <a:sym typeface="Tahoma"/>
              </a:rPr>
              <a:t/>
            </a:r>
            <a:br>
              <a:rPr lang="en-US" sz="2400" b="1" i="0" u="sng" strike="noStrike" cap="none" dirty="0">
                <a:solidFill>
                  <a:schemeClr val="lt2"/>
                </a:solidFill>
                <a:latin typeface="Tahoma"/>
                <a:ea typeface="Tahoma"/>
                <a:cs typeface="Tahoma"/>
                <a:sym typeface="Tahoma"/>
              </a:rPr>
            </a:br>
            <a:r>
              <a:rPr lang="en-US" sz="2400" b="1" i="0" u="sng" strike="noStrike" cap="none" dirty="0">
                <a:solidFill>
                  <a:schemeClr val="lt2"/>
                </a:solidFill>
                <a:latin typeface="Tahoma"/>
                <a:ea typeface="Tahoma"/>
                <a:cs typeface="Tahoma"/>
                <a:sym typeface="Tahoma"/>
              </a:rPr>
              <a:t/>
            </a:r>
            <a:br>
              <a:rPr lang="en-US" sz="2400" b="1" i="0" u="sng" strike="noStrike" cap="none" dirty="0">
                <a:solidFill>
                  <a:schemeClr val="lt2"/>
                </a:solidFill>
                <a:latin typeface="Tahoma"/>
                <a:ea typeface="Tahoma"/>
                <a:cs typeface="Tahoma"/>
                <a:sym typeface="Tahoma"/>
              </a:rPr>
            </a:br>
            <a:r>
              <a:rPr lang="en-US" b="1" i="0"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AUDIÊNCIA PÚBLICA DA SAÚDE</a:t>
            </a:r>
            <a:r>
              <a:rPr lang="en-US" sz="2800" b="1" i="0" u="sng" strike="noStrike" cap="none" dirty="0">
                <a:solidFill>
                  <a:schemeClr val="lt2"/>
                </a:solidFill>
                <a:latin typeface="Tahoma"/>
                <a:ea typeface="Tahoma"/>
                <a:cs typeface="Tahoma"/>
                <a:sym typeface="Tahoma"/>
              </a:rPr>
              <a:t/>
            </a:r>
            <a:br>
              <a:rPr lang="en-US" sz="2800" b="1" i="0" u="sng" strike="noStrike" cap="none" dirty="0">
                <a:solidFill>
                  <a:schemeClr val="lt2"/>
                </a:solidFill>
                <a:latin typeface="Tahoma"/>
                <a:ea typeface="Tahoma"/>
                <a:cs typeface="Tahoma"/>
                <a:sym typeface="Tahoma"/>
              </a:rPr>
            </a:br>
            <a:r>
              <a:rPr lang="en-US" sz="2400" b="1" i="0" u="sng" strike="noStrike" cap="none" dirty="0">
                <a:solidFill>
                  <a:schemeClr val="lt2"/>
                </a:solidFill>
                <a:latin typeface="Tahoma"/>
                <a:ea typeface="Tahoma"/>
                <a:cs typeface="Tahoma"/>
                <a:sym typeface="Tahoma"/>
              </a:rPr>
              <a:t/>
            </a:r>
            <a:br>
              <a:rPr lang="en-US" sz="2400" b="1" i="0" u="sng" strike="noStrike" cap="none" dirty="0">
                <a:solidFill>
                  <a:schemeClr val="lt2"/>
                </a:solidFill>
                <a:latin typeface="Tahoma"/>
                <a:ea typeface="Tahoma"/>
                <a:cs typeface="Tahoma"/>
                <a:sym typeface="Tahoma"/>
              </a:rPr>
            </a:br>
            <a:r>
              <a:rPr lang="en-US" sz="2400" b="1" i="0" u="sng" strike="noStrike" cap="none" dirty="0">
                <a:solidFill>
                  <a:schemeClr val="lt2"/>
                </a:solidFill>
                <a:latin typeface="Tahoma"/>
                <a:ea typeface="Tahoma"/>
                <a:cs typeface="Tahoma"/>
                <a:sym typeface="Tahoma"/>
              </a:rPr>
              <a:t/>
            </a:r>
            <a:br>
              <a:rPr lang="en-US" sz="2400" b="1" i="0" u="sng" strike="noStrike" cap="none" dirty="0">
                <a:solidFill>
                  <a:schemeClr val="lt2"/>
                </a:solidFill>
                <a:latin typeface="Tahoma"/>
                <a:ea typeface="Tahoma"/>
                <a:cs typeface="Tahoma"/>
                <a:sym typeface="Tahoma"/>
              </a:rPr>
            </a:br>
            <a:endParaRPr lang="en-US" sz="2400" b="1" i="0" u="sng" strike="noStrike" cap="none" dirty="0">
              <a:solidFill>
                <a:schemeClr val="lt2"/>
              </a:solidFill>
              <a:latin typeface="Tahoma"/>
              <a:ea typeface="Tahoma"/>
              <a:cs typeface="Tahoma"/>
              <a:sym typeface="Tahoma"/>
            </a:endParaRPr>
          </a:p>
        </p:txBody>
      </p:sp>
      <p:sp>
        <p:nvSpPr>
          <p:cNvPr id="96" name="Shape 96"/>
          <p:cNvSpPr txBox="1"/>
          <p:nvPr/>
        </p:nvSpPr>
        <p:spPr>
          <a:xfrm>
            <a:off x="780502" y="4437113"/>
            <a:ext cx="7848798" cy="2304256"/>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3200" b="1" i="0" u="none" strike="noStrike" cap="none" dirty="0" smtClean="0">
                <a:solidFill>
                  <a:schemeClr val="dk1"/>
                </a:solidFill>
                <a:latin typeface="Times New Roman" panose="02020603050405020304" pitchFamily="18" charset="0"/>
                <a:cs typeface="Times New Roman" panose="02020603050405020304" pitchFamily="18" charset="0"/>
                <a:sym typeface="Arial"/>
              </a:rPr>
              <a:t>ANO 201</a:t>
            </a:r>
            <a:r>
              <a:rPr lang="en-US" sz="3200" b="1" dirty="0">
                <a:solidFill>
                  <a:schemeClr val="dk1"/>
                </a:solidFill>
                <a:latin typeface="Times New Roman" panose="02020603050405020304" pitchFamily="18" charset="0"/>
                <a:cs typeface="Times New Roman" panose="02020603050405020304" pitchFamily="18" charset="0"/>
              </a:rPr>
              <a:t>8</a:t>
            </a:r>
          </a:p>
          <a:p>
            <a:pPr marL="0" marR="0" lvl="0" indent="0" algn="r" rtl="0">
              <a:lnSpc>
                <a:spcPct val="100000"/>
              </a:lnSpc>
              <a:spcBef>
                <a:spcPts val="1000"/>
              </a:spcBef>
              <a:spcAft>
                <a:spcPts val="0"/>
              </a:spcAft>
              <a:buClr>
                <a:schemeClr val="dk1"/>
              </a:buClr>
              <a:buSzPct val="25000"/>
              <a:buFont typeface="Arial"/>
              <a:buNone/>
            </a:pPr>
            <a:r>
              <a:rPr lang="en-US" sz="2000" b="0" i="0" u="none" strike="noStrike" cap="none" dirty="0" smtClean="0">
                <a:solidFill>
                  <a:schemeClr val="dk1"/>
                </a:solidFill>
                <a:latin typeface="Times New Roman" panose="02020603050405020304" pitchFamily="18" charset="0"/>
                <a:cs typeface="Times New Roman" panose="02020603050405020304" pitchFamily="18" charset="0"/>
                <a:sym typeface="Arial"/>
              </a:rPr>
              <a:t>Lei </a:t>
            </a:r>
            <a:r>
              <a:rPr lang="en-US" sz="2000" b="0" i="0" u="none" strike="noStrike" cap="none" dirty="0">
                <a:solidFill>
                  <a:schemeClr val="dk1"/>
                </a:solidFill>
                <a:latin typeface="Times New Roman" panose="02020603050405020304" pitchFamily="18" charset="0"/>
                <a:cs typeface="Times New Roman" panose="02020603050405020304" pitchFamily="18" charset="0"/>
                <a:sym typeface="Arial"/>
              </a:rPr>
              <a:t>Federal nº8.689/93</a:t>
            </a:r>
          </a:p>
          <a:p>
            <a:pPr marL="0" marR="0" lvl="0" indent="0" algn="r" rtl="0">
              <a:lnSpc>
                <a:spcPct val="100000"/>
              </a:lnSpc>
              <a:spcBef>
                <a:spcPts val="1000"/>
              </a:spcBef>
              <a:spcAft>
                <a:spcPts val="0"/>
              </a:spcAft>
              <a:buClr>
                <a:schemeClr val="dk1"/>
              </a:buClr>
              <a:buSzPct val="25000"/>
              <a:buFont typeface="Arial"/>
              <a:buNone/>
            </a:pPr>
            <a:r>
              <a:rPr lang="en-US" sz="2000" b="0" i="0" u="none" strike="noStrike" cap="none" dirty="0" err="1">
                <a:solidFill>
                  <a:schemeClr val="dk1"/>
                </a:solidFill>
                <a:latin typeface="Times New Roman" panose="02020603050405020304" pitchFamily="18" charset="0"/>
                <a:cs typeface="Times New Roman" panose="02020603050405020304" pitchFamily="18" charset="0"/>
                <a:sym typeface="Arial"/>
              </a:rPr>
              <a:t>Decreto</a:t>
            </a:r>
            <a:r>
              <a:rPr lang="en-US" sz="2000" b="0" i="0" u="none" strike="noStrike" cap="none" dirty="0">
                <a:solidFill>
                  <a:schemeClr val="dk1"/>
                </a:solidFill>
                <a:latin typeface="Times New Roman" panose="02020603050405020304" pitchFamily="18" charset="0"/>
                <a:cs typeface="Times New Roman" panose="02020603050405020304" pitchFamily="18" charset="0"/>
                <a:sym typeface="Arial"/>
              </a:rPr>
              <a:t> </a:t>
            </a:r>
            <a:r>
              <a:rPr lang="en-US" sz="2000" b="0" i="0" u="none" strike="noStrike" cap="none" dirty="0" smtClean="0">
                <a:solidFill>
                  <a:schemeClr val="dk1"/>
                </a:solidFill>
                <a:latin typeface="Times New Roman" panose="02020603050405020304" pitchFamily="18" charset="0"/>
                <a:cs typeface="Times New Roman" panose="02020603050405020304" pitchFamily="18" charset="0"/>
                <a:sym typeface="Arial"/>
              </a:rPr>
              <a:t>nº1.651/95</a:t>
            </a:r>
            <a:endParaRPr sz="1800" b="0" i="0" u="none" strike="noStrike" cap="none" dirty="0">
              <a:solidFill>
                <a:schemeClr val="dk1"/>
              </a:solidFill>
              <a:latin typeface="Times New Roman" panose="02020603050405020304" pitchFamily="18" charset="0"/>
              <a:cs typeface="Times New Roman" panose="02020603050405020304" pitchFamily="18" charset="0"/>
              <a:sym typeface="Arial"/>
            </a:endParaRPr>
          </a:p>
          <a:p>
            <a:pPr marL="0" marR="0" lvl="0" indent="0" algn="ctr" rtl="0">
              <a:lnSpc>
                <a:spcPct val="100000"/>
              </a:lnSpc>
              <a:spcBef>
                <a:spcPts val="1400"/>
              </a:spcBef>
              <a:spcAft>
                <a:spcPts val="0"/>
              </a:spcAft>
              <a:buClr>
                <a:schemeClr val="dk1"/>
              </a:buClr>
              <a:buSzPct val="25000"/>
              <a:buFont typeface="Arial"/>
              <a:buNone/>
            </a:pPr>
            <a:r>
              <a:rPr lang="en-US" sz="2800" b="1" dirty="0">
                <a:solidFill>
                  <a:schemeClr val="dk1"/>
                </a:solidFill>
                <a:latin typeface="Times New Roman" panose="02020603050405020304" pitchFamily="18" charset="0"/>
                <a:cs typeface="Times New Roman" panose="02020603050405020304" pitchFamily="18" charset="0"/>
              </a:rPr>
              <a:t>J</a:t>
            </a:r>
            <a:r>
              <a:rPr lang="en-US" sz="2800" b="1" dirty="0" smtClean="0">
                <a:solidFill>
                  <a:schemeClr val="dk1"/>
                </a:solidFill>
                <a:latin typeface="Times New Roman" panose="02020603050405020304" pitchFamily="18" charset="0"/>
                <a:cs typeface="Times New Roman" panose="02020603050405020304" pitchFamily="18" charset="0"/>
              </a:rPr>
              <a:t>aneiro</a:t>
            </a:r>
            <a:r>
              <a:rPr lang="en-US" sz="2800" b="1" i="0" u="none" strike="noStrike" cap="none" dirty="0" smtClean="0">
                <a:solidFill>
                  <a:schemeClr val="dk1"/>
                </a:solidFill>
                <a:latin typeface="Times New Roman" panose="02020603050405020304" pitchFamily="18" charset="0"/>
                <a:cs typeface="Times New Roman" panose="02020603050405020304" pitchFamily="18" charset="0"/>
                <a:sym typeface="Arial"/>
              </a:rPr>
              <a:t>/2018</a:t>
            </a:r>
            <a:endParaRPr lang="en-US" sz="2800" b="1" i="0" u="none" strike="noStrike" cap="none" dirty="0">
              <a:solidFill>
                <a:schemeClr val="dk1"/>
              </a:solidFill>
              <a:latin typeface="Times New Roman" panose="02020603050405020304" pitchFamily="18" charset="0"/>
              <a:cs typeface="Times New Roman" panose="02020603050405020304" pitchFamily="18" charset="0"/>
              <a:sym typeface="Arial"/>
            </a:endParaRPr>
          </a:p>
        </p:txBody>
      </p:sp>
      <p:sp>
        <p:nvSpPr>
          <p:cNvPr id="97" name="Shape 97"/>
          <p:cNvSpPr txBox="1"/>
          <p:nvPr/>
        </p:nvSpPr>
        <p:spPr>
          <a:xfrm>
            <a:off x="1331640" y="404664"/>
            <a:ext cx="7081636" cy="1152127"/>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400" b="1" i="0" u="none" strike="noStrike" cap="none" dirty="0" smtClean="0">
                <a:solidFill>
                  <a:schemeClr val="dk1"/>
                </a:solidFill>
                <a:latin typeface="Times New Roman" panose="02020603050405020304" pitchFamily="18" charset="0"/>
                <a:cs typeface="Times New Roman" panose="02020603050405020304" pitchFamily="18" charset="0"/>
                <a:sym typeface="Arial"/>
              </a:rPr>
              <a:t>MUNICIPIO DE AMAPORÃ</a:t>
            </a:r>
          </a:p>
          <a:p>
            <a:pPr lvl="0" algn="ctr">
              <a:buClr>
                <a:schemeClr val="dk1"/>
              </a:buClr>
              <a:buSzPct val="25000"/>
            </a:pPr>
            <a:r>
              <a:rPr lang="en-US" sz="2400" b="1" dirty="0">
                <a:solidFill>
                  <a:schemeClr val="dk1"/>
                </a:solidFill>
                <a:latin typeface="Times New Roman" panose="02020603050405020304" pitchFamily="18" charset="0"/>
                <a:cs typeface="Times New Roman" panose="02020603050405020304" pitchFamily="18" charset="0"/>
              </a:rPr>
              <a:t>SECRETARIA MUNICIPAL DE SAÚDE</a:t>
            </a:r>
            <a:endParaRPr lang="en-US" sz="2400" b="1" i="0" u="none" strike="noStrike" cap="none" dirty="0">
              <a:solidFill>
                <a:schemeClr val="dk1"/>
              </a:solidFill>
              <a:latin typeface="Times New Roman" panose="02020603050405020304" pitchFamily="18" charset="0"/>
              <a:cs typeface="Times New Roman" panose="02020603050405020304" pitchFamily="18" charset="0"/>
              <a:sym typeface="Aria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fade">
                                      <p:cBhvr>
                                        <p:cTn id="7" dur="10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899592" y="476672"/>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36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Demonstrativo</a:t>
            </a:r>
            <a:r>
              <a:rPr lang="en-US" sz="36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de </a:t>
            </a:r>
            <a:r>
              <a:rPr lang="en-US" sz="36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Produção</a:t>
            </a:r>
            <a:r>
              <a:rPr lang="en-US" sz="36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de </a:t>
            </a:r>
            <a:r>
              <a:rPr lang="en-US" sz="36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Saúde</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 NIS II</a:t>
            </a:r>
          </a:p>
        </p:txBody>
      </p:sp>
      <p:sp>
        <p:nvSpPr>
          <p:cNvPr id="150" name="Shape 150"/>
          <p:cNvSpPr txBox="1">
            <a:spLocks noGrp="1"/>
          </p:cNvSpPr>
          <p:nvPr>
            <p:ph type="body" idx="1"/>
          </p:nvPr>
        </p:nvSpPr>
        <p:spPr>
          <a:xfrm>
            <a:off x="107504" y="3284984"/>
            <a:ext cx="8856984" cy="3168352"/>
          </a:xfrm>
          <a:prstGeom prst="rect">
            <a:avLst/>
          </a:prstGeom>
          <a:noFill/>
          <a:ln>
            <a:noFill/>
          </a:ln>
        </p:spPr>
        <p:txBody>
          <a:bodyPr lIns="91425" tIns="45700" rIns="91425" bIns="45700" numCol="2" anchor="t" anchorCtr="0">
            <a:noAutofit/>
          </a:bodyPr>
          <a:lstStyle/>
          <a:p>
            <a:pPr marL="457200" marR="0" lvl="0" indent="-457200" algn="l" rtl="0">
              <a:lnSpc>
                <a:spcPct val="90000"/>
              </a:lnSpc>
              <a:spcBef>
                <a:spcPts val="0"/>
              </a:spcBef>
              <a:spcAft>
                <a:spcPts val="0"/>
              </a:spcAft>
              <a:buClrTx/>
              <a:buSzPct val="75000"/>
              <a:buFont typeface="Wingdings" panose="05000000000000000000" pitchFamily="2" charset="2"/>
              <a:buChar char="ü"/>
            </a:pP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Consulta</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Médica</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1.578</a:t>
            </a:r>
            <a:endParaRPr lang="en-US" sz="2800" dirty="0">
              <a:solidFill>
                <a:schemeClr val="dk2"/>
              </a:solidFill>
              <a:latin typeface="Times New Roman" panose="02020603050405020304" pitchFamily="18" charset="0"/>
              <a:cs typeface="Times New Roman" panose="02020603050405020304" pitchFamily="18" charset="0"/>
            </a:endParaRPr>
          </a:p>
          <a:p>
            <a:pPr marL="457200" marR="0" lvl="0" indent="-457200" algn="l" rtl="0">
              <a:lnSpc>
                <a:spcPct val="90000"/>
              </a:lnSpc>
              <a:spcBef>
                <a:spcPts val="0"/>
              </a:spcBef>
              <a:spcAft>
                <a:spcPts val="0"/>
              </a:spcAft>
              <a:buClrTx/>
              <a:buSzPct val="75000"/>
              <a:buFont typeface="Wingdings" panose="05000000000000000000" pitchFamily="2" charset="2"/>
              <a:buChar char="ü"/>
            </a:pPr>
            <a:r>
              <a:rPr lang="en-US" sz="2800" b="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Puericultura</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23</a:t>
            </a:r>
            <a:endPar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560"/>
              </a:spcBef>
              <a:spcAft>
                <a:spcPts val="0"/>
              </a:spcAft>
              <a:buClrTx/>
              <a:buSzPct val="75000"/>
              <a:buFont typeface="Wingdings" panose="05000000000000000000" pitchFamily="2" charset="2"/>
              <a:buChar char="ü"/>
            </a:pP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Pré</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-Natal: </a:t>
            </a:r>
            <a:r>
              <a:rPr lang="en-US" sz="2800" dirty="0" smtClean="0">
                <a:solidFill>
                  <a:schemeClr val="dk2"/>
                </a:solidFill>
                <a:latin typeface="Times New Roman" panose="02020603050405020304" pitchFamily="18" charset="0"/>
                <a:cs typeface="Times New Roman" panose="02020603050405020304" pitchFamily="18" charset="0"/>
              </a:rPr>
              <a:t>78</a:t>
            </a:r>
            <a:endPar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560"/>
              </a:spcBef>
              <a:spcAft>
                <a:spcPts val="0"/>
              </a:spcAft>
              <a:buClrTx/>
              <a:buSzPct val="75000"/>
              <a:buFont typeface="Wingdings" panose="05000000000000000000" pitchFamily="2" charset="2"/>
              <a:buChar char="ü"/>
            </a:pP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Prevenção</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de </a:t>
            </a: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Câncer</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de </a:t>
            </a:r>
            <a:r>
              <a:rPr lang="en-US" sz="2800" b="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Útero</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12</a:t>
            </a:r>
          </a:p>
          <a:p>
            <a:pPr marL="457200" marR="0" lvl="0" indent="-457200" algn="l" rtl="0">
              <a:lnSpc>
                <a:spcPct val="90000"/>
              </a:lnSpc>
              <a:spcBef>
                <a:spcPts val="560"/>
              </a:spcBef>
              <a:spcAft>
                <a:spcPts val="0"/>
              </a:spcAft>
              <a:buClrTx/>
              <a:buSzPct val="75000"/>
              <a:buFont typeface="Wingdings" panose="05000000000000000000" pitchFamily="2" charset="2"/>
              <a:buChar char="ü"/>
            </a:pP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 Diabetes</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64</a:t>
            </a:r>
            <a:endPar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560"/>
              </a:spcBef>
              <a:spcAft>
                <a:spcPts val="0"/>
              </a:spcAft>
              <a:buClrTx/>
              <a:buSzPct val="75000"/>
              <a:buFont typeface="Wingdings" panose="05000000000000000000" pitchFamily="2" charset="2"/>
              <a:buChar char="ü"/>
            </a:pP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Hipertensão</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Arterial:  </a:t>
            </a:r>
            <a:r>
              <a:rPr lang="en-US" sz="2800" dirty="0" smtClean="0">
                <a:solidFill>
                  <a:schemeClr val="dk2"/>
                </a:solidFill>
                <a:latin typeface="Times New Roman" panose="02020603050405020304" pitchFamily="18" charset="0"/>
                <a:cs typeface="Times New Roman" panose="02020603050405020304" pitchFamily="18" charset="0"/>
              </a:rPr>
              <a:t>170</a:t>
            </a:r>
            <a:endPar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560"/>
              </a:spcBef>
              <a:spcAft>
                <a:spcPts val="0"/>
              </a:spcAft>
              <a:buClrTx/>
              <a:buSzPct val="75000"/>
              <a:buFont typeface="Wingdings" panose="05000000000000000000" pitchFamily="2" charset="2"/>
              <a:buChar char="ü"/>
            </a:pP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Hanseníase</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07 </a:t>
            </a:r>
            <a:r>
              <a:rPr lang="en-US" sz="2800" dirty="0" err="1" smtClean="0">
                <a:solidFill>
                  <a:schemeClr val="dk2"/>
                </a:solidFill>
                <a:latin typeface="Times New Roman" panose="02020603050405020304" pitchFamily="18" charset="0"/>
                <a:cs typeface="Times New Roman" panose="02020603050405020304" pitchFamily="18" charset="0"/>
              </a:rPr>
              <a:t>consultas</a:t>
            </a:r>
            <a:r>
              <a:rPr lang="en-US" sz="2800" dirty="0" smtClean="0">
                <a:solidFill>
                  <a:schemeClr val="dk2"/>
                </a:solidFill>
                <a:latin typeface="Times New Roman" panose="02020603050405020304" pitchFamily="18" charset="0"/>
                <a:cs typeface="Times New Roman" panose="02020603050405020304" pitchFamily="18" charset="0"/>
              </a:rPr>
              <a:t> (2 </a:t>
            </a:r>
            <a:r>
              <a:rPr lang="en-US" sz="2800" dirty="0" err="1" smtClean="0">
                <a:solidFill>
                  <a:schemeClr val="dk2"/>
                </a:solidFill>
                <a:latin typeface="Times New Roman" panose="02020603050405020304" pitchFamily="18" charset="0"/>
                <a:cs typeface="Times New Roman" panose="02020603050405020304" pitchFamily="18" charset="0"/>
              </a:rPr>
              <a:t>casos</a:t>
            </a:r>
            <a:r>
              <a:rPr lang="en-US" sz="2800" dirty="0" smtClean="0">
                <a:solidFill>
                  <a:schemeClr val="dk2"/>
                </a:solidFill>
                <a:latin typeface="Times New Roman" panose="02020603050405020304" pitchFamily="18" charset="0"/>
                <a:cs typeface="Times New Roman" panose="02020603050405020304" pitchFamily="18" charset="0"/>
              </a:rPr>
              <a:t>)</a:t>
            </a:r>
            <a:endPar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560"/>
              </a:spcBef>
              <a:spcAft>
                <a:spcPts val="0"/>
              </a:spcAft>
              <a:buClrTx/>
              <a:buSzPct val="75000"/>
              <a:buFont typeface="Wingdings" panose="05000000000000000000" pitchFamily="2" charset="2"/>
              <a:buChar char="ü"/>
            </a:pPr>
            <a:r>
              <a:rPr lang="en-US" sz="2800" b="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Tuberculose</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00</a:t>
            </a:r>
            <a:endParaRPr sz="2800" b="0" i="0" u="none" strike="noStrike" cap="none" dirty="0">
              <a:solidFill>
                <a:srgbClr val="1D94AD"/>
              </a:solidFill>
              <a:latin typeface="Times New Roman" panose="02020603050405020304" pitchFamily="18" charset="0"/>
              <a:cs typeface="Times New Roman" panose="02020603050405020304" pitchFamily="18" charset="0"/>
              <a:sym typeface="Tahoma"/>
            </a:endParaRPr>
          </a:p>
          <a:p>
            <a:pPr marL="342900" marR="0" lvl="0" indent="-342900" algn="l" rtl="0">
              <a:lnSpc>
                <a:spcPct val="90000"/>
              </a:lnSpc>
              <a:spcBef>
                <a:spcPts val="280"/>
              </a:spcBef>
              <a:spcAft>
                <a:spcPts val="0"/>
              </a:spcAft>
              <a:buClr>
                <a:schemeClr val="accent1"/>
              </a:buClr>
              <a:buSzPct val="25000"/>
              <a:buFont typeface="Wingdings" panose="05000000000000000000" pitchFamily="2" charset="2"/>
              <a:buChar char="ü"/>
            </a:pPr>
            <a:endParaRPr sz="1400" b="0" i="0" u="none" strike="noStrike" cap="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Wingdings" panose="05000000000000000000" pitchFamily="2" charset="2"/>
              <a:buChar char="ü"/>
            </a:pPr>
            <a:endParaRPr sz="1400" b="0" i="0" u="none" strike="noStrike" cap="none" dirty="0">
              <a:solidFill>
                <a:srgbClr val="1D94AD"/>
              </a:solidFill>
              <a:latin typeface="Tahoma"/>
              <a:ea typeface="Tahoma"/>
              <a:cs typeface="Tahoma"/>
              <a:sym typeface="Tahoma"/>
            </a:endParaRPr>
          </a:p>
          <a:p>
            <a:pPr marL="342900" marR="0" lvl="0" indent="-342900" algn="r" rtl="0">
              <a:lnSpc>
                <a:spcPct val="90000"/>
              </a:lnSpc>
              <a:spcBef>
                <a:spcPts val="280"/>
              </a:spcBef>
              <a:spcAft>
                <a:spcPts val="0"/>
              </a:spcAft>
              <a:buClr>
                <a:schemeClr val="accent1"/>
              </a:buClr>
              <a:buSzPct val="25000"/>
              <a:buFont typeface="Noto Sans Symbols"/>
              <a:buNone/>
            </a:pPr>
            <a:r>
              <a:rPr lang="en-US" sz="1400" b="0" i="0" u="none" strike="noStrike" cap="none" dirty="0">
                <a:solidFill>
                  <a:srgbClr val="1D94AD"/>
                </a:solidFill>
                <a:latin typeface="Tahoma"/>
                <a:ea typeface="Tahoma"/>
                <a:cs typeface="Tahoma"/>
                <a:sym typeface="Tahoma"/>
              </a:rPr>
              <a:t>Fonte: SIAB</a:t>
            </a: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764704"/>
            <a:ext cx="7391399" cy="1066799"/>
          </a:xfrm>
        </p:spPr>
        <p:txBody>
          <a:bodyPr/>
          <a:lstStyle/>
          <a:p>
            <a:r>
              <a:rPr lang="en-US" sz="3600" b="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Produção</a:t>
            </a:r>
            <a:r>
              <a:rPr lang="en-US" b="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de </a:t>
            </a:r>
            <a:r>
              <a:rPr lang="en-US" b="1" dirty="0" err="1"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Enfermagem</a:t>
            </a:r>
            <a:r>
              <a:rPr lang="en-US" b="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NIS II</a:t>
            </a:r>
            <a:endParaRPr lang="pt-BR" dirty="0"/>
          </a:p>
        </p:txBody>
      </p:sp>
      <p:sp>
        <p:nvSpPr>
          <p:cNvPr id="3" name="Espaço Reservado para Texto 2"/>
          <p:cNvSpPr>
            <a:spLocks noGrp="1"/>
          </p:cNvSpPr>
          <p:nvPr>
            <p:ph type="body" idx="1"/>
          </p:nvPr>
        </p:nvSpPr>
        <p:spPr>
          <a:xfrm>
            <a:off x="1115616" y="3573016"/>
            <a:ext cx="7391399" cy="2760712"/>
          </a:xfrm>
        </p:spPr>
        <p:txBody>
          <a:bodyPr/>
          <a:lstStyle/>
          <a:p>
            <a:pPr>
              <a:buClrTx/>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Peso: 1.279</a:t>
            </a:r>
          </a:p>
          <a:p>
            <a:pPr>
              <a:buClrTx/>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Altura: 1.283</a:t>
            </a:r>
          </a:p>
          <a:p>
            <a:pPr>
              <a:buClrTx/>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Pressão Arterial: 2.310</a:t>
            </a:r>
          </a:p>
          <a:p>
            <a:pPr>
              <a:buClrTx/>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Temperatura: 09</a:t>
            </a:r>
            <a:endParaRPr lang="pt-B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46675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32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Procedimentos</a:t>
            </a:r>
            <a:r>
              <a:rPr lang="en-US" sz="32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32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Realizados</a:t>
            </a:r>
            <a:r>
              <a:rPr lang="en-US" sz="32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32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nas</a:t>
            </a:r>
            <a:r>
              <a:rPr lang="en-US" sz="32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32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Unidades</a:t>
            </a:r>
            <a:r>
              <a:rPr lang="en-US" sz="32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de </a:t>
            </a:r>
            <a:r>
              <a:rPr lang="en-US" sz="32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Saúde</a:t>
            </a:r>
            <a:r>
              <a:rPr lang="en-US" sz="32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Hospital e PSF.</a:t>
            </a:r>
          </a:p>
        </p:txBody>
      </p:sp>
      <p:sp>
        <p:nvSpPr>
          <p:cNvPr id="156" name="Shape 156"/>
          <p:cNvSpPr txBox="1">
            <a:spLocks noGrp="1"/>
          </p:cNvSpPr>
          <p:nvPr>
            <p:ph type="body" idx="4294967295"/>
          </p:nvPr>
        </p:nvSpPr>
        <p:spPr>
          <a:xfrm>
            <a:off x="728662" y="2017711"/>
            <a:ext cx="8415337"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1"/>
              </a:buClr>
              <a:buSzPct val="25000"/>
              <a:buFont typeface="Noto Sans Symbols"/>
              <a:buNone/>
            </a:pPr>
            <a:endParaRPr sz="3200" b="0" i="0" u="none" strike="noStrike" cap="none">
              <a:solidFill>
                <a:schemeClr val="lt1"/>
              </a:solidFill>
              <a:latin typeface="Tahoma"/>
              <a:ea typeface="Tahoma"/>
              <a:cs typeface="Tahoma"/>
              <a:sym typeface="Tahoma"/>
            </a:endParaRPr>
          </a:p>
          <a:p>
            <a:pPr marL="342900" marR="0" lvl="0" indent="-342900" algn="l" rtl="0">
              <a:spcBef>
                <a:spcPts val="640"/>
              </a:spcBef>
              <a:spcAft>
                <a:spcPts val="0"/>
              </a:spcAft>
              <a:buClr>
                <a:schemeClr val="accent1"/>
              </a:buClr>
              <a:buSzPct val="75000"/>
              <a:buFont typeface="Noto Sans Symbols"/>
              <a:buNone/>
            </a:pPr>
            <a:endParaRPr sz="3200" b="0" i="0" u="none">
              <a:solidFill>
                <a:schemeClr val="lt1"/>
              </a:solidFill>
              <a:latin typeface="Tahoma"/>
              <a:ea typeface="Tahoma"/>
              <a:cs typeface="Tahoma"/>
              <a:sym typeface="Tahoma"/>
            </a:endParaRPr>
          </a:p>
        </p:txBody>
      </p:sp>
      <p:graphicFrame>
        <p:nvGraphicFramePr>
          <p:cNvPr id="157" name="Shape 157"/>
          <p:cNvGraphicFramePr/>
          <p:nvPr>
            <p:extLst>
              <p:ext uri="{D42A27DB-BD31-4B8C-83A1-F6EECF244321}">
                <p14:modId xmlns:p14="http://schemas.microsoft.com/office/powerpoint/2010/main" xmlns="" val="108832245"/>
              </p:ext>
            </p:extLst>
          </p:nvPr>
        </p:nvGraphicFramePr>
        <p:xfrm>
          <a:off x="250825" y="1412875"/>
          <a:ext cx="8713775" cy="5221251"/>
        </p:xfrm>
        <a:graphic>
          <a:graphicData uri="http://schemas.openxmlformats.org/drawingml/2006/table">
            <a:tbl>
              <a:tblPr>
                <a:noFill/>
                <a:tableStyleId>{B722A8E4-E5AF-4D29-BB7F-EB20A0E84696}</a:tableStyleId>
              </a:tblPr>
              <a:tblGrid>
                <a:gridCol w="3097200"/>
                <a:gridCol w="1581150"/>
                <a:gridCol w="866775"/>
                <a:gridCol w="990600"/>
                <a:gridCol w="1025525"/>
                <a:gridCol w="1152525"/>
              </a:tblGrid>
              <a:tr h="1006475">
                <a:tc>
                  <a:txBody>
                    <a:bodyPr/>
                    <a:lstStyle/>
                    <a:p>
                      <a:pPr marL="0" marR="0" lvl="0" indent="0" algn="l" rtl="0">
                        <a:lnSpc>
                          <a:spcPct val="150000"/>
                        </a:lnSpc>
                        <a:spcBef>
                          <a:spcPts val="0"/>
                        </a:spcBef>
                        <a:spcAft>
                          <a:spcPts val="0"/>
                        </a:spcAft>
                        <a:buClr>
                          <a:schemeClr val="dk2"/>
                        </a:buClr>
                        <a:buSzPct val="25000"/>
                        <a:buFont typeface="Tahoma"/>
                        <a:buNone/>
                      </a:pPr>
                      <a:r>
                        <a:rPr lang="en-US" sz="2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PROCEDIMENTOS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000" b="0" i="0" u="none" strike="noStrike" cap="none">
                          <a:solidFill>
                            <a:schemeClr val="dk2"/>
                          </a:solidFill>
                          <a:effectLst/>
                          <a:latin typeface="Times New Roman" panose="02020603050405020304" pitchFamily="18" charset="0"/>
                          <a:ea typeface="Tahoma"/>
                          <a:cs typeface="Times New Roman" panose="02020603050405020304" pitchFamily="18" charset="0"/>
                          <a:sym typeface="Tahoma"/>
                        </a:rPr>
                        <a:t>HOSPITAL</a:t>
                      </a: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000" b="0" i="0" u="none" strike="noStrike" cap="none">
                          <a:solidFill>
                            <a:schemeClr val="dk2"/>
                          </a:solidFill>
                          <a:effectLst/>
                          <a:latin typeface="Times New Roman" panose="02020603050405020304" pitchFamily="18" charset="0"/>
                          <a:ea typeface="Tahoma"/>
                          <a:cs typeface="Times New Roman" panose="02020603050405020304" pitchFamily="18" charset="0"/>
                          <a:sym typeface="Tahoma"/>
                        </a:rPr>
                        <a:t>NIS I</a:t>
                      </a: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NIS II ESF II</a:t>
                      </a: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000" b="0" i="0" u="none" strike="noStrike" cap="none">
                          <a:solidFill>
                            <a:schemeClr val="dk2"/>
                          </a:solidFill>
                          <a:effectLst/>
                          <a:latin typeface="Times New Roman" panose="02020603050405020304" pitchFamily="18" charset="0"/>
                          <a:ea typeface="Tahoma"/>
                          <a:cs typeface="Times New Roman" panose="02020603050405020304" pitchFamily="18" charset="0"/>
                          <a:sym typeface="Tahoma"/>
                        </a:rPr>
                        <a:t>PSF/ USF</a:t>
                      </a: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000" b="0" i="0" u="none" strike="noStrike" cap="none" dirty="0">
                          <a:solidFill>
                            <a:schemeClr val="dk2"/>
                          </a:solidFill>
                          <a:effectLst/>
                          <a:latin typeface="Times New Roman" panose="02020603050405020304" pitchFamily="18" charset="0"/>
                          <a:ea typeface="Tahoma"/>
                          <a:cs typeface="Times New Roman" panose="02020603050405020304" pitchFamily="18" charset="0"/>
                          <a:sym typeface="Tahoma"/>
                        </a:rPr>
                        <a:t>TOTAL</a:t>
                      </a: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3725">
                <a:tc>
                  <a:txBody>
                    <a:bodyPr/>
                    <a:lstStyle/>
                    <a:p>
                      <a:pPr marL="0" marR="0" lvl="0" indent="0" algn="l" rtl="0">
                        <a:lnSpc>
                          <a:spcPct val="100000"/>
                        </a:lnSpc>
                        <a:spcBef>
                          <a:spcPts val="0"/>
                        </a:spcBef>
                        <a:spcAft>
                          <a:spcPts val="0"/>
                        </a:spcAft>
                        <a:buClr>
                          <a:schemeClr val="dk2"/>
                        </a:buClr>
                        <a:buSzPct val="25000"/>
                        <a:buFont typeface="Tahoma"/>
                        <a:buNone/>
                      </a:pPr>
                      <a:r>
                        <a:rPr lang="en-US" sz="2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Atendimento</a:t>
                      </a:r>
                      <a:r>
                        <a:rPr lang="en-US" sz="2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individual de </a:t>
                      </a:r>
                      <a:r>
                        <a:rPr lang="en-US" sz="2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enfermagem</a:t>
                      </a:r>
                      <a:r>
                        <a:rPr lang="en-US" sz="2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dirty="0">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642</a:t>
                      </a:r>
                      <a:endParaRPr lang="en-US" sz="1800" b="1"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2750">
                <a:tc>
                  <a:txBody>
                    <a:bodyPr/>
                    <a:lstStyle/>
                    <a:p>
                      <a:pPr marL="0" marR="0" lvl="0" indent="0" algn="l" rtl="0">
                        <a:lnSpc>
                          <a:spcPct val="100000"/>
                        </a:lnSpc>
                        <a:spcBef>
                          <a:spcPts val="0"/>
                        </a:spcBef>
                        <a:spcAft>
                          <a:spcPts val="0"/>
                        </a:spcAft>
                        <a:buClr>
                          <a:schemeClr val="dk2"/>
                        </a:buClr>
                        <a:buSzPct val="25000"/>
                        <a:buFont typeface="Tahoma"/>
                        <a:buNone/>
                      </a:pPr>
                      <a:r>
                        <a:rPr lang="en-US" sz="20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Curativos</a:t>
                      </a:r>
                      <a:endParaRPr lang="en-US" sz="20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dirty="0">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371</a:t>
                      </a:r>
                      <a:endParaRPr lang="en-US" sz="1800" b="1"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2750">
                <a:tc>
                  <a:txBody>
                    <a:bodyPr/>
                    <a:lstStyle/>
                    <a:p>
                      <a:pPr marL="0" marR="0" lvl="0" indent="0" algn="l" rtl="0">
                        <a:lnSpc>
                          <a:spcPct val="100000"/>
                        </a:lnSpc>
                        <a:spcBef>
                          <a:spcPts val="0"/>
                        </a:spcBef>
                        <a:spcAft>
                          <a:spcPts val="0"/>
                        </a:spcAft>
                        <a:buClr>
                          <a:schemeClr val="dk2"/>
                        </a:buClr>
                        <a:buSzPct val="25000"/>
                        <a:buFont typeface="Tahoma"/>
                        <a:buNone/>
                      </a:pPr>
                      <a:r>
                        <a:rPr lang="en-US" sz="20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Inalações</a:t>
                      </a:r>
                      <a:endParaRPr lang="en-US" sz="20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dirty="0">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403</a:t>
                      </a:r>
                      <a:endParaRPr lang="en-US" sz="1800" b="1"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54521">
                <a:tc>
                  <a:txBody>
                    <a:bodyPr/>
                    <a:lstStyle/>
                    <a:p>
                      <a:pPr marL="0" marR="0" lvl="0" indent="0" algn="l" rtl="0">
                        <a:lnSpc>
                          <a:spcPct val="100000"/>
                        </a:lnSpc>
                        <a:spcBef>
                          <a:spcPts val="0"/>
                        </a:spcBef>
                        <a:spcAft>
                          <a:spcPts val="0"/>
                        </a:spcAft>
                        <a:buClr>
                          <a:schemeClr val="dk2"/>
                        </a:buClr>
                        <a:buSzPct val="25000"/>
                        <a:buFont typeface="Tahoma"/>
                        <a:buNone/>
                      </a:pPr>
                      <a:r>
                        <a:rPr lang="en-US" sz="20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Injeções</a:t>
                      </a:r>
                      <a:endParaRPr lang="en-US" sz="20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535</a:t>
                      </a:r>
                      <a:endParaRPr lang="en-US" sz="1800" b="1"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dirty="0">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2750">
                <a:tc>
                  <a:txBody>
                    <a:bodyPr/>
                    <a:lstStyle/>
                    <a:p>
                      <a:pPr marL="0" marR="0" lvl="0" indent="0" algn="l" rtl="0">
                        <a:lnSpc>
                          <a:spcPct val="100000"/>
                        </a:lnSpc>
                        <a:spcBef>
                          <a:spcPts val="0"/>
                        </a:spcBef>
                        <a:spcAft>
                          <a:spcPts val="0"/>
                        </a:spcAft>
                        <a:buClr>
                          <a:schemeClr val="dk2"/>
                        </a:buClr>
                        <a:buSzPct val="25000"/>
                        <a:buFont typeface="Tahoma"/>
                        <a:buNone/>
                      </a:pPr>
                      <a:r>
                        <a:rPr lang="en-US" sz="20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Retirada</a:t>
                      </a:r>
                      <a:r>
                        <a:rPr lang="en-US" sz="20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de </a:t>
                      </a:r>
                      <a:r>
                        <a:rPr lang="en-US" sz="20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pontos</a:t>
                      </a:r>
                      <a:endParaRPr lang="en-US" sz="20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12</a:t>
                      </a:r>
                      <a:endParaRPr lang="en-US" sz="1800" b="1"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dirty="0">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1150">
                <a:tc>
                  <a:txBody>
                    <a:bodyPr/>
                    <a:lstStyle/>
                    <a:p>
                      <a:pPr marL="0" marR="0" lvl="0" indent="0" algn="l" rtl="0">
                        <a:lnSpc>
                          <a:spcPct val="100000"/>
                        </a:lnSpc>
                        <a:spcBef>
                          <a:spcPts val="0"/>
                        </a:spcBef>
                        <a:spcAft>
                          <a:spcPts val="0"/>
                        </a:spcAft>
                        <a:buClr>
                          <a:schemeClr val="dk2"/>
                        </a:buClr>
                        <a:buSzPct val="25000"/>
                        <a:buFont typeface="Tahoma"/>
                        <a:buNone/>
                      </a:pPr>
                      <a:r>
                        <a:rPr lang="en-US" sz="20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Suturas</a:t>
                      </a:r>
                      <a:endParaRPr lang="en-US" sz="20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a:t>
                      </a:r>
                      <a:endParaRPr lang="en-US" sz="1800" b="1"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dirty="0">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dirty="0">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11150">
                <a:tc>
                  <a:txBody>
                    <a:bodyPr/>
                    <a:lstStyle/>
                    <a:p>
                      <a:pPr marL="0" marR="0" lvl="0" indent="0" algn="l" rtl="0">
                        <a:lnSpc>
                          <a:spcPct val="100000"/>
                        </a:lnSpc>
                        <a:spcBef>
                          <a:spcPts val="0"/>
                        </a:spcBef>
                        <a:spcAft>
                          <a:spcPts val="0"/>
                        </a:spcAft>
                        <a:buClr>
                          <a:schemeClr val="dk2"/>
                        </a:buClr>
                        <a:buSzPct val="25000"/>
                        <a:buFont typeface="Tahoma"/>
                        <a:buNone/>
                      </a:pPr>
                      <a:r>
                        <a:rPr lang="en-US" sz="20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Reuniões</a:t>
                      </a:r>
                      <a:endParaRPr lang="en-US" sz="20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i="0" u="none" dirty="0" smtClean="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15</a:t>
                      </a:r>
                      <a:endParaRPr lang="en-US" sz="18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dirty="0">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676275">
                <a:tc>
                  <a:txBody>
                    <a:bodyPr/>
                    <a:lstStyle/>
                    <a:p>
                      <a:pPr marL="0" marR="0" lvl="0" indent="0" algn="l" rtl="0">
                        <a:lnSpc>
                          <a:spcPct val="120000"/>
                        </a:lnSpc>
                        <a:spcBef>
                          <a:spcPts val="0"/>
                        </a:spcBef>
                        <a:spcAft>
                          <a:spcPts val="0"/>
                        </a:spcAft>
                        <a:buClr>
                          <a:schemeClr val="dk2"/>
                        </a:buClr>
                        <a:buSzPct val="25000"/>
                        <a:buFont typeface="Tahoma"/>
                        <a:buNone/>
                      </a:pPr>
                      <a:r>
                        <a:rPr lang="en-US" sz="20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Atendimento</a:t>
                      </a:r>
                      <a:r>
                        <a:rPr lang="en-US" sz="20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a:t>
                      </a:r>
                      <a:r>
                        <a:rPr lang="en-US" sz="20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Grupo</a:t>
                      </a:r>
                      <a:r>
                        <a:rPr lang="en-US" sz="20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a:t>
                      </a:r>
                      <a:r>
                        <a:rPr lang="en-US" sz="20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Educação</a:t>
                      </a:r>
                      <a:r>
                        <a:rPr lang="en-US" sz="20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a:t>
                      </a:r>
                      <a:r>
                        <a:rPr lang="en-US" sz="20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em</a:t>
                      </a:r>
                      <a:r>
                        <a:rPr lang="en-US" sz="20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a:t>
                      </a:r>
                      <a:r>
                        <a:rPr lang="en-US" sz="20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Saúde</a:t>
                      </a:r>
                      <a:endParaRPr lang="en-US" sz="20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i="0" u="none" dirty="0" smtClean="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08</a:t>
                      </a:r>
                      <a:endParaRPr lang="en-US" sz="18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dirty="0">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390525">
                <a:tc>
                  <a:txBody>
                    <a:bodyPr/>
                    <a:lstStyle/>
                    <a:p>
                      <a:pPr marL="0" marR="0" lvl="0" indent="0" algn="l" rtl="0">
                        <a:lnSpc>
                          <a:spcPct val="120000"/>
                        </a:lnSpc>
                        <a:spcBef>
                          <a:spcPts val="0"/>
                        </a:spcBef>
                        <a:spcAft>
                          <a:spcPts val="0"/>
                        </a:spcAft>
                        <a:buClr>
                          <a:schemeClr val="dk2"/>
                        </a:buClr>
                        <a:buSzPct val="25000"/>
                        <a:buFont typeface="Tahoma"/>
                        <a:buNone/>
                      </a:pPr>
                      <a:r>
                        <a:rPr lang="en-US" sz="20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TOTAL</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1.986</a:t>
                      </a:r>
                      <a:endParaRPr lang="en-US" sz="1800" b="1"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1800" b="1" dirty="0">
                        <a:solidFill>
                          <a:schemeClr val="lt1"/>
                        </a:solidFill>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r>
            </a:tbl>
          </a:graphicData>
        </a:graphic>
      </p:graphicFrame>
      <p:sp>
        <p:nvSpPr>
          <p:cNvPr id="158" name="Shape 158"/>
          <p:cNvSpPr txBox="1"/>
          <p:nvPr/>
        </p:nvSpPr>
        <p:spPr>
          <a:xfrm>
            <a:off x="7727950" y="6564311"/>
            <a:ext cx="1141411" cy="284162"/>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rgbClr val="1D94AD"/>
              </a:buClr>
              <a:buSzPct val="25000"/>
              <a:buFont typeface="Arial"/>
              <a:buNone/>
            </a:pPr>
            <a:r>
              <a:rPr lang="en-US" sz="1400" b="0" i="0" u="none" strike="noStrike" cap="none">
                <a:solidFill>
                  <a:srgbClr val="1D94AD"/>
                </a:solidFill>
                <a:latin typeface="Arial"/>
                <a:ea typeface="Arial"/>
                <a:cs typeface="Arial"/>
                <a:sym typeface="Arial"/>
              </a:rPr>
              <a:t>Fonte: SIAB</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5"/>
                                        </p:tgtEl>
                                        <p:attrNameLst>
                                          <p:attrName>style.visibility</p:attrName>
                                        </p:attrNameLst>
                                      </p:cBhvr>
                                      <p:to>
                                        <p:strVal val="visible"/>
                                      </p:to>
                                    </p:set>
                                    <p:animEffect transition="in" filter="fade">
                                      <p:cBhvr>
                                        <p:cTn id="7" dur="1000"/>
                                        <p:tgtEl>
                                          <p:spTgt spid="1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6">
                                            <p:txEl>
                                              <p:pRg st="0" end="0"/>
                                            </p:txEl>
                                          </p:spTgt>
                                        </p:tgtEl>
                                        <p:attrNameLst>
                                          <p:attrName>style.visibility</p:attrName>
                                        </p:attrNameLst>
                                      </p:cBhvr>
                                      <p:to>
                                        <p:strVal val="visible"/>
                                      </p:to>
                                    </p:set>
                                    <p:animEffect transition="in" filter="fade">
                                      <p:cBhvr>
                                        <p:cTn id="12" dur="500"/>
                                        <p:tgtEl>
                                          <p:spTgt spid="15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6">
                                            <p:txEl>
                                              <p:pRg st="1" end="1"/>
                                            </p:txEl>
                                          </p:spTgt>
                                        </p:tgtEl>
                                        <p:attrNameLst>
                                          <p:attrName>style.visibility</p:attrName>
                                        </p:attrNameLst>
                                      </p:cBhvr>
                                      <p:to>
                                        <p:strVal val="visible"/>
                                      </p:to>
                                    </p:set>
                                    <p:animEffect transition="in" filter="fade">
                                      <p:cBhvr>
                                        <p:cTn id="17" dur="500"/>
                                        <p:tgtEl>
                                          <p:spTgt spid="15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899592" y="54868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Encaminhamentos</a:t>
            </a:r>
            <a:r>
              <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 NIS II</a:t>
            </a:r>
          </a:p>
        </p:txBody>
      </p:sp>
      <p:sp>
        <p:nvSpPr>
          <p:cNvPr id="164" name="Shape 164"/>
          <p:cNvSpPr txBox="1">
            <a:spLocks noGrp="1"/>
          </p:cNvSpPr>
          <p:nvPr>
            <p:ph type="body" idx="1"/>
          </p:nvPr>
        </p:nvSpPr>
        <p:spPr>
          <a:xfrm>
            <a:off x="1115616" y="2924944"/>
            <a:ext cx="7391399" cy="3528789"/>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accent1"/>
              </a:buClr>
              <a:buSzPct val="75000"/>
              <a:buFont typeface="Noto Sans Symbols"/>
              <a:buNone/>
            </a:pPr>
            <a:endParaRPr sz="2800" b="0" i="0" u="none" dirty="0">
              <a:solidFill>
                <a:schemeClr val="dk2"/>
              </a:solidFill>
              <a:latin typeface="Tahoma"/>
              <a:ea typeface="Tahoma"/>
              <a:cs typeface="Tahoma"/>
              <a:sym typeface="Tahoma"/>
            </a:endParaRPr>
          </a:p>
          <a:p>
            <a:pPr marL="457200" marR="0" lvl="0" indent="-457200" algn="l" rtl="0">
              <a:lnSpc>
                <a:spcPct val="80000"/>
              </a:lnSpc>
              <a:spcBef>
                <a:spcPts val="640"/>
              </a:spcBef>
              <a:spcAft>
                <a:spcPts val="0"/>
              </a:spcAft>
              <a:buClrTx/>
              <a:buSzPct val="85714"/>
              <a:buFont typeface="Wingdings" panose="05000000000000000000" pitchFamily="2" charset="2"/>
              <a:buChar char="ü"/>
            </a:pP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Atendimento</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smtClean="0">
                <a:solidFill>
                  <a:schemeClr val="dk2"/>
                </a:solidFill>
                <a:latin typeface="Times New Roman" panose="02020603050405020304" pitchFamily="18" charset="0"/>
                <a:cs typeface="Times New Roman" panose="02020603050405020304" pitchFamily="18" charset="0"/>
                <a:sym typeface="Tahoma"/>
              </a:rPr>
              <a:t>Especializado</a:t>
            </a:r>
            <a:r>
              <a:rPr lang="en-US" sz="3200" b="0" i="0" u="none" dirty="0" smtClean="0">
                <a:solidFill>
                  <a:schemeClr val="dk2"/>
                </a:solidFill>
                <a:latin typeface="Times New Roman" panose="02020603050405020304" pitchFamily="18" charset="0"/>
                <a:cs typeface="Times New Roman" panose="02020603050405020304" pitchFamily="18" charset="0"/>
                <a:sym typeface="Tahoma"/>
              </a:rPr>
              <a:t>: 199 </a:t>
            </a:r>
            <a:endParaRPr lang="en-US" sz="32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80000"/>
              </a:lnSpc>
              <a:spcBef>
                <a:spcPts val="640"/>
              </a:spcBef>
              <a:spcAft>
                <a:spcPts val="0"/>
              </a:spcAft>
              <a:buClrTx/>
              <a:buSzPct val="75000"/>
              <a:buFont typeface="Wingdings" panose="05000000000000000000" pitchFamily="2" charset="2"/>
              <a:buChar char="ü"/>
            </a:pP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Internação</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Hospitalar</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smtClean="0">
                <a:solidFill>
                  <a:schemeClr val="dk2"/>
                </a:solidFill>
                <a:latin typeface="Times New Roman" panose="02020603050405020304" pitchFamily="18" charset="0"/>
                <a:cs typeface="Times New Roman" panose="02020603050405020304" pitchFamily="18" charset="0"/>
                <a:sym typeface="Tahoma"/>
              </a:rPr>
              <a:t>07</a:t>
            </a:r>
            <a:endParaRPr lang="en-US" sz="32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80000"/>
              </a:lnSpc>
              <a:spcBef>
                <a:spcPts val="640"/>
              </a:spcBef>
              <a:spcAft>
                <a:spcPts val="0"/>
              </a:spcAft>
              <a:buClrTx/>
              <a:buSzPct val="75000"/>
              <a:buFont typeface="Wingdings" panose="05000000000000000000" pitchFamily="2" charset="2"/>
              <a:buChar char="ü"/>
            </a:pPr>
            <a:r>
              <a:rPr lang="en-US" sz="3200" b="0" i="0" u="none" dirty="0" smtClean="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smtClean="0">
                <a:solidFill>
                  <a:schemeClr val="dk2"/>
                </a:solidFill>
                <a:latin typeface="Times New Roman" panose="02020603050405020304" pitchFamily="18" charset="0"/>
                <a:cs typeface="Times New Roman" panose="02020603050405020304" pitchFamily="18" charset="0"/>
                <a:sym typeface="Tahoma"/>
              </a:rPr>
              <a:t>Urgência</a:t>
            </a:r>
            <a:r>
              <a:rPr lang="en-US" sz="3200" b="0" i="0" u="none" dirty="0" smtClean="0">
                <a:solidFill>
                  <a:schemeClr val="dk2"/>
                </a:solidFill>
                <a:latin typeface="Times New Roman" panose="02020603050405020304" pitchFamily="18" charset="0"/>
                <a:cs typeface="Times New Roman" panose="02020603050405020304" pitchFamily="18" charset="0"/>
                <a:sym typeface="Tahoma"/>
              </a:rPr>
              <a:t>/</a:t>
            </a:r>
            <a:r>
              <a:rPr lang="en-US" sz="3200" b="0" i="0" u="none" dirty="0" err="1" smtClean="0">
                <a:solidFill>
                  <a:schemeClr val="dk2"/>
                </a:solidFill>
                <a:latin typeface="Times New Roman" panose="02020603050405020304" pitchFamily="18" charset="0"/>
                <a:cs typeface="Times New Roman" panose="02020603050405020304" pitchFamily="18" charset="0"/>
                <a:sym typeface="Tahoma"/>
              </a:rPr>
              <a:t>Emergência</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p>
          <a:p>
            <a:pPr marL="457200" marR="0" lvl="0" indent="-457200" algn="l" rtl="0">
              <a:lnSpc>
                <a:spcPct val="80000"/>
              </a:lnSpc>
              <a:spcBef>
                <a:spcPts val="640"/>
              </a:spcBef>
              <a:spcAft>
                <a:spcPts val="0"/>
              </a:spcAft>
              <a:buClrTx/>
              <a:buSzPct val="75000"/>
              <a:buFont typeface="Wingdings" panose="05000000000000000000" pitchFamily="2" charset="2"/>
              <a:buChar char="ü"/>
            </a:pP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Internação</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Domiciliar</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p>
          <a:p>
            <a:pPr marL="342900" marR="0" lvl="0" indent="-342900" algn="l" rtl="0">
              <a:lnSpc>
                <a:spcPct val="80000"/>
              </a:lnSpc>
              <a:spcBef>
                <a:spcPts val="640"/>
              </a:spcBef>
              <a:spcAft>
                <a:spcPts val="0"/>
              </a:spcAft>
              <a:buClr>
                <a:schemeClr val="accent1"/>
              </a:buClr>
              <a:buSzPct val="25000"/>
              <a:buFont typeface="Noto Sans Symbols"/>
              <a:buNone/>
            </a:pPr>
            <a:endParaRPr sz="3200" b="0" i="0" u="none" dirty="0">
              <a:solidFill>
                <a:schemeClr val="dk2"/>
              </a:solidFill>
              <a:latin typeface="Tahoma"/>
              <a:ea typeface="Tahoma"/>
              <a:cs typeface="Tahoma"/>
              <a:sym typeface="Tahoma"/>
            </a:endParaRPr>
          </a:p>
          <a:p>
            <a:pPr marL="342900" marR="0" lvl="0" indent="-342900" algn="l" rtl="0">
              <a:lnSpc>
                <a:spcPct val="80000"/>
              </a:lnSpc>
              <a:spcBef>
                <a:spcPts val="640"/>
              </a:spcBef>
              <a:spcAft>
                <a:spcPts val="0"/>
              </a:spcAft>
              <a:buClr>
                <a:schemeClr val="accent1"/>
              </a:buClr>
              <a:buSzPct val="25000"/>
              <a:buFont typeface="Noto Sans Symbols"/>
              <a:buNone/>
            </a:pPr>
            <a:endParaRPr sz="3200" b="0" i="0" u="none" dirty="0">
              <a:solidFill>
                <a:schemeClr val="dk2"/>
              </a:solidFill>
              <a:latin typeface="Tahoma"/>
              <a:ea typeface="Tahoma"/>
              <a:cs typeface="Tahoma"/>
              <a:sym typeface="Tahoma"/>
            </a:endParaRPr>
          </a:p>
          <a:p>
            <a:pPr marL="342900" marR="0" lvl="0" indent="-342900" algn="l" rtl="0">
              <a:lnSpc>
                <a:spcPct val="80000"/>
              </a:lnSpc>
              <a:spcBef>
                <a:spcPts val="560"/>
              </a:spcBef>
              <a:spcAft>
                <a:spcPts val="0"/>
              </a:spcAft>
              <a:buClr>
                <a:schemeClr val="accent1"/>
              </a:buClr>
              <a:buSzPct val="75000"/>
              <a:buFont typeface="Noto Sans Symbols"/>
              <a:buNone/>
            </a:pPr>
            <a:endParaRPr sz="2800" b="0" i="0" u="none" dirty="0">
              <a:solidFill>
                <a:srgbClr val="1D94AD"/>
              </a:solidFill>
              <a:latin typeface="Tahoma"/>
              <a:ea typeface="Tahoma"/>
              <a:cs typeface="Tahoma"/>
              <a:sym typeface="Tahoma"/>
            </a:endParaRPr>
          </a:p>
          <a:p>
            <a:pPr marL="342900" marR="0" lvl="0" indent="-342900" algn="r" rtl="0">
              <a:lnSpc>
                <a:spcPct val="80000"/>
              </a:lnSpc>
              <a:spcBef>
                <a:spcPts val="240"/>
              </a:spcBef>
              <a:spcAft>
                <a:spcPts val="0"/>
              </a:spcAft>
              <a:buClr>
                <a:schemeClr val="accent1"/>
              </a:buClr>
              <a:buSzPct val="25000"/>
              <a:buFont typeface="Noto Sans Symbols"/>
              <a:buNone/>
            </a:pPr>
            <a:r>
              <a:rPr lang="en-US" sz="1200" b="0" i="0" u="none" dirty="0">
                <a:solidFill>
                  <a:srgbClr val="1D94AD"/>
                </a:solidFill>
                <a:latin typeface="Tahoma"/>
                <a:ea typeface="Tahoma"/>
                <a:cs typeface="Tahoma"/>
                <a:sym typeface="Tahoma"/>
              </a:rPr>
              <a:t>Fonte: SIAB</a:t>
            </a: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683568" y="764704"/>
            <a:ext cx="7537398" cy="922337"/>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Exames</a:t>
            </a:r>
            <a:r>
              <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44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Complementares</a:t>
            </a:r>
            <a:r>
              <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 NIS II</a:t>
            </a:r>
          </a:p>
        </p:txBody>
      </p:sp>
      <p:sp>
        <p:nvSpPr>
          <p:cNvPr id="170" name="Shape 170"/>
          <p:cNvSpPr txBox="1">
            <a:spLocks noGrp="1"/>
          </p:cNvSpPr>
          <p:nvPr>
            <p:ph type="body" idx="1"/>
          </p:nvPr>
        </p:nvSpPr>
        <p:spPr>
          <a:xfrm>
            <a:off x="899592" y="2780929"/>
            <a:ext cx="7704088" cy="3672408"/>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Tx/>
              <a:buSzPct val="75000"/>
              <a:buFont typeface="Arial" panose="020B0604020202020204" pitchFamily="34" charset="0"/>
              <a:buChar char="•"/>
            </a:pPr>
            <a:endParaRPr sz="2800" b="0" i="0" u="none" dirty="0">
              <a:solidFill>
                <a:schemeClr val="dk2"/>
              </a:solidFill>
              <a:latin typeface="Times New Roman" panose="02020603050405020304" pitchFamily="18" charset="0"/>
              <a:cs typeface="Times New Roman" panose="02020603050405020304" pitchFamily="18" charset="0"/>
              <a:sym typeface="Tahoma"/>
            </a:endParaRPr>
          </a:p>
          <a:p>
            <a:pPr marL="342900" marR="0" lvl="0" indent="-342900" algn="l" rtl="0">
              <a:lnSpc>
                <a:spcPct val="80000"/>
              </a:lnSpc>
              <a:spcBef>
                <a:spcPts val="360"/>
              </a:spcBef>
              <a:spcAft>
                <a:spcPts val="0"/>
              </a:spcAft>
              <a:buClrTx/>
              <a:buSzPct val="75000"/>
              <a:buFont typeface="Arial" panose="020B0604020202020204" pitchFamily="34" charset="0"/>
              <a:buChar char="•"/>
            </a:pPr>
            <a:endParaRPr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80000"/>
              </a:lnSpc>
              <a:spcBef>
                <a:spcPts val="480"/>
              </a:spcBef>
              <a:spcAft>
                <a:spcPts val="0"/>
              </a:spcAft>
              <a:buClrTx/>
              <a:buSzPct val="75000"/>
              <a:buFont typeface="Wingdings" panose="05000000000000000000" pitchFamily="2" charset="2"/>
              <a:buChar char="ü"/>
            </a:pP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Patologia</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Clínica</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848</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80000"/>
              </a:lnSpc>
              <a:spcBef>
                <a:spcPts val="480"/>
              </a:spcBef>
              <a:spcAft>
                <a:spcPts val="0"/>
              </a:spcAft>
              <a:buClrTx/>
              <a:buSzPct val="75000"/>
              <a:buFont typeface="Wingdings" panose="05000000000000000000" pitchFamily="2" charset="2"/>
              <a:buChar char="ü"/>
            </a:pP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Raio</a:t>
            </a:r>
            <a:r>
              <a:rPr lang="en-US" sz="2800" b="0" i="0" u="none" dirty="0">
                <a:solidFill>
                  <a:schemeClr val="dk2"/>
                </a:solidFill>
                <a:latin typeface="Times New Roman" panose="02020603050405020304" pitchFamily="18" charset="0"/>
                <a:cs typeface="Times New Roman" panose="02020603050405020304" pitchFamily="18" charset="0"/>
                <a:sym typeface="Tahoma"/>
              </a:rPr>
              <a:t> X: </a:t>
            </a:r>
            <a:r>
              <a:rPr lang="en-US" sz="2800" dirty="0" smtClean="0">
                <a:solidFill>
                  <a:schemeClr val="dk2"/>
                </a:solidFill>
                <a:latin typeface="Times New Roman" panose="02020603050405020304" pitchFamily="18" charset="0"/>
                <a:cs typeface="Times New Roman" panose="02020603050405020304" pitchFamily="18" charset="0"/>
              </a:rPr>
              <a:t>60</a:t>
            </a:r>
            <a:endParaRPr lang="en-US" sz="2800" dirty="0">
              <a:solidFill>
                <a:schemeClr val="dk2"/>
              </a:solidFill>
              <a:latin typeface="Times New Roman" panose="02020603050405020304" pitchFamily="18" charset="0"/>
              <a:cs typeface="Times New Roman" panose="02020603050405020304" pitchFamily="18" charset="0"/>
            </a:endParaRPr>
          </a:p>
          <a:p>
            <a:pPr marL="457200" marR="0" lvl="0" indent="-457200" algn="l" rtl="0">
              <a:lnSpc>
                <a:spcPct val="80000"/>
              </a:lnSpc>
              <a:spcBef>
                <a:spcPts val="480"/>
              </a:spcBef>
              <a:spcAft>
                <a:spcPts val="0"/>
              </a:spcAft>
              <a:buClrTx/>
              <a:buSzPct val="75000"/>
              <a:buFont typeface="Wingdings" panose="05000000000000000000" pitchFamily="2" charset="2"/>
              <a:buChar char="ü"/>
            </a:pPr>
            <a:r>
              <a:rPr lang="en-US" sz="2800" b="0" i="0" u="none" dirty="0">
                <a:solidFill>
                  <a:schemeClr val="dk2"/>
                </a:solidFill>
                <a:latin typeface="Times New Roman" panose="02020603050405020304" pitchFamily="18" charset="0"/>
                <a:cs typeface="Times New Roman" panose="02020603050405020304" pitchFamily="18" charset="0"/>
                <a:sym typeface="Tahoma"/>
              </a:rPr>
              <a:t> Ultra –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som</a:t>
            </a:r>
            <a:r>
              <a:rPr lang="en-US" sz="2800" b="0" i="0" u="none" dirty="0">
                <a:solidFill>
                  <a:schemeClr val="dk2"/>
                </a:solidFill>
                <a:latin typeface="Times New Roman" panose="02020603050405020304" pitchFamily="18" charset="0"/>
                <a:cs typeface="Times New Roman" panose="02020603050405020304" pitchFamily="18" charset="0"/>
                <a:sym typeface="Tahoma"/>
              </a:rPr>
              <a:t> de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Obstetrícia</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16</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80000"/>
              </a:lnSpc>
              <a:spcBef>
                <a:spcPts val="480"/>
              </a:spcBef>
              <a:spcAft>
                <a:spcPts val="0"/>
              </a:spcAft>
              <a:buClrTx/>
              <a:buSzPct val="75000"/>
              <a:buFont typeface="Wingdings" panose="05000000000000000000" pitchFamily="2" charset="2"/>
              <a:buChar char="ü"/>
            </a:pPr>
            <a:r>
              <a:rPr lang="en-US" sz="2800" b="0" i="0" u="none" dirty="0">
                <a:solidFill>
                  <a:schemeClr val="dk2"/>
                </a:solidFill>
                <a:latin typeface="Times New Roman" panose="02020603050405020304" pitchFamily="18" charset="0"/>
                <a:cs typeface="Times New Roman" panose="02020603050405020304" pitchFamily="18" charset="0"/>
                <a:sym typeface="Tahoma"/>
              </a:rPr>
              <a:t> Outros Ultra – sons  e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Exames</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125</a:t>
            </a:r>
            <a:endParaRPr sz="2400" b="1" i="0" u="none" dirty="0">
              <a:solidFill>
                <a:schemeClr val="dk2"/>
              </a:solidFill>
              <a:latin typeface="Tahoma"/>
              <a:ea typeface="Tahoma"/>
              <a:cs typeface="Tahoma"/>
              <a:sym typeface="Tahoma"/>
            </a:endParaRPr>
          </a:p>
          <a:p>
            <a:pPr marL="342900" marR="0" lvl="0" indent="-342900" algn="l" rtl="0">
              <a:lnSpc>
                <a:spcPct val="80000"/>
              </a:lnSpc>
              <a:spcBef>
                <a:spcPts val="360"/>
              </a:spcBef>
              <a:spcAft>
                <a:spcPts val="0"/>
              </a:spcAft>
              <a:buClr>
                <a:schemeClr val="accent1"/>
              </a:buClr>
              <a:buSzPct val="75000"/>
              <a:buFont typeface="Noto Sans Symbols"/>
              <a:buNone/>
            </a:pPr>
            <a:endParaRPr sz="1800" b="0" i="0" u="none" dirty="0">
              <a:solidFill>
                <a:schemeClr val="dk2"/>
              </a:solidFill>
              <a:latin typeface="Tahoma"/>
              <a:ea typeface="Tahoma"/>
              <a:cs typeface="Tahoma"/>
              <a:sym typeface="Tahoma"/>
            </a:endParaRPr>
          </a:p>
          <a:p>
            <a:pPr marL="342900" marR="0" lvl="0" indent="-342900" algn="l" rtl="0">
              <a:lnSpc>
                <a:spcPct val="80000"/>
              </a:lnSpc>
              <a:spcBef>
                <a:spcPts val="360"/>
              </a:spcBef>
              <a:spcAft>
                <a:spcPts val="0"/>
              </a:spcAft>
              <a:buClr>
                <a:schemeClr val="accent1"/>
              </a:buClr>
              <a:buSzPct val="75000"/>
              <a:buFont typeface="Noto Sans Symbols"/>
              <a:buNone/>
            </a:pPr>
            <a:endParaRPr sz="1800" b="0" i="0" u="none" dirty="0">
              <a:solidFill>
                <a:schemeClr val="dk2"/>
              </a:solidFill>
              <a:latin typeface="Tahoma"/>
              <a:ea typeface="Tahoma"/>
              <a:cs typeface="Tahoma"/>
              <a:sym typeface="Tahoma"/>
            </a:endParaRPr>
          </a:p>
          <a:p>
            <a:pPr marL="342900" marR="0" lvl="0" indent="-342900" algn="l" rtl="0">
              <a:lnSpc>
                <a:spcPct val="80000"/>
              </a:lnSpc>
              <a:spcBef>
                <a:spcPts val="80"/>
              </a:spcBef>
              <a:spcAft>
                <a:spcPts val="0"/>
              </a:spcAft>
              <a:buClr>
                <a:schemeClr val="accent1"/>
              </a:buClr>
              <a:buSzPct val="25000"/>
              <a:buFont typeface="Noto Sans Symbols"/>
              <a:buNone/>
            </a:pPr>
            <a:endParaRPr sz="400" b="0" i="0" u="none" dirty="0">
              <a:solidFill>
                <a:schemeClr val="dk2"/>
              </a:solidFill>
              <a:latin typeface="Tahoma"/>
              <a:ea typeface="Tahoma"/>
              <a:cs typeface="Tahoma"/>
              <a:sym typeface="Tahoma"/>
            </a:endParaRPr>
          </a:p>
          <a:p>
            <a:pPr marL="342900" marR="0" lvl="0" indent="-342900" algn="l" rtl="0">
              <a:lnSpc>
                <a:spcPct val="80000"/>
              </a:lnSpc>
              <a:spcBef>
                <a:spcPts val="40"/>
              </a:spcBef>
              <a:spcAft>
                <a:spcPts val="0"/>
              </a:spcAft>
              <a:buClr>
                <a:schemeClr val="accent1"/>
              </a:buClr>
              <a:buSzPct val="25000"/>
              <a:buFont typeface="Noto Sans Symbols"/>
              <a:buNone/>
            </a:pPr>
            <a:endParaRPr sz="200" b="0" i="0" u="none" dirty="0">
              <a:solidFill>
                <a:schemeClr val="dk2"/>
              </a:solidFill>
              <a:latin typeface="Tahoma"/>
              <a:ea typeface="Tahoma"/>
              <a:cs typeface="Tahoma"/>
              <a:sym typeface="Tahoma"/>
            </a:endParaRPr>
          </a:p>
          <a:p>
            <a:pPr marL="342900" marR="0" lvl="0" indent="-342900" algn="r" rtl="0">
              <a:lnSpc>
                <a:spcPct val="80000"/>
              </a:lnSpc>
              <a:spcBef>
                <a:spcPts val="20"/>
              </a:spcBef>
              <a:spcAft>
                <a:spcPts val="0"/>
              </a:spcAft>
              <a:buClr>
                <a:schemeClr val="accent1"/>
              </a:buClr>
              <a:buSzPct val="25000"/>
              <a:buFont typeface="Noto Sans Symbols"/>
              <a:buNone/>
            </a:pPr>
            <a:r>
              <a:rPr lang="en-US" sz="100" b="0" i="0" u="none" dirty="0">
                <a:solidFill>
                  <a:srgbClr val="1D94AD"/>
                </a:solidFill>
                <a:latin typeface="Tahoma"/>
                <a:ea typeface="Tahoma"/>
                <a:cs typeface="Tahoma"/>
                <a:sym typeface="Tahoma"/>
              </a:rPr>
              <a:t>Fonte: SIAB</a:t>
            </a: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827584" y="404664"/>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PACS/PSF</a:t>
            </a:r>
            <a:br>
              <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br>
            <a:r>
              <a:rPr lang="en-US" sz="44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Visitas</a:t>
            </a:r>
            <a:r>
              <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44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Domiciliares</a:t>
            </a:r>
            <a:r>
              <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 ESF II</a:t>
            </a:r>
          </a:p>
        </p:txBody>
      </p:sp>
      <p:graphicFrame>
        <p:nvGraphicFramePr>
          <p:cNvPr id="176" name="Shape 176"/>
          <p:cNvGraphicFramePr/>
          <p:nvPr>
            <p:extLst>
              <p:ext uri="{D42A27DB-BD31-4B8C-83A1-F6EECF244321}">
                <p14:modId xmlns:p14="http://schemas.microsoft.com/office/powerpoint/2010/main" xmlns="" val="1557416997"/>
              </p:ext>
            </p:extLst>
          </p:nvPr>
        </p:nvGraphicFramePr>
        <p:xfrm>
          <a:off x="428625" y="2214561"/>
          <a:ext cx="8064500" cy="4410025"/>
        </p:xfrm>
        <a:graphic>
          <a:graphicData uri="http://schemas.openxmlformats.org/drawingml/2006/table">
            <a:tbl>
              <a:tblPr>
                <a:noFill/>
                <a:tableStyleId>{B722A8E4-E5AF-4D29-BB7F-EB20A0E84696}</a:tableStyleId>
              </a:tblPr>
              <a:tblGrid>
                <a:gridCol w="6162675"/>
                <a:gridCol w="1901825"/>
              </a:tblGrid>
              <a:tr h="593725">
                <a:tc>
                  <a:txBody>
                    <a:bodyPr/>
                    <a:lstStyle/>
                    <a:p>
                      <a:pPr marL="0" marR="0" lvl="0" indent="0" algn="ctr" rtl="0">
                        <a:lnSpc>
                          <a:spcPct val="100000"/>
                        </a:lnSpc>
                        <a:spcBef>
                          <a:spcPts val="0"/>
                        </a:spcBef>
                        <a:spcAft>
                          <a:spcPts val="0"/>
                        </a:spcAft>
                        <a:buClr>
                          <a:schemeClr val="dk2"/>
                        </a:buClr>
                        <a:buSzPct val="25000"/>
                        <a:buFont typeface="Tahoma"/>
                        <a:buNone/>
                      </a:pPr>
                      <a:r>
                        <a:rPr lang="en-US" sz="2600" b="1" i="0" u="none" dirty="0">
                          <a:solidFill>
                            <a:schemeClr val="dk2"/>
                          </a:solidFill>
                          <a:latin typeface="Times New Roman" panose="02020603050405020304" pitchFamily="18" charset="0"/>
                          <a:ea typeface="Tahoma"/>
                          <a:cs typeface="Times New Roman" panose="02020603050405020304" pitchFamily="18" charset="0"/>
                          <a:sym typeface="Tahoma"/>
                        </a:rPr>
                        <a:t>PROFISSIONAIS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2600" b="1" i="0" u="none">
                          <a:solidFill>
                            <a:schemeClr val="dk2"/>
                          </a:solidFill>
                          <a:latin typeface="Times New Roman" panose="02020603050405020304" pitchFamily="18" charset="0"/>
                          <a:ea typeface="Tahoma"/>
                          <a:cs typeface="Times New Roman" panose="02020603050405020304" pitchFamily="18" charset="0"/>
                          <a:sym typeface="Tahoma"/>
                        </a:rPr>
                        <a:t>TOTAL</a:t>
                      </a: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2125">
                <a:tc>
                  <a:txBody>
                    <a:bodyPr/>
                    <a:lstStyle/>
                    <a:p>
                      <a:pPr marL="0" marR="0" lvl="0" indent="0" algn="l" rtl="0">
                        <a:lnSpc>
                          <a:spcPct val="100000"/>
                        </a:lnSpc>
                        <a:spcBef>
                          <a:spcPts val="0"/>
                        </a:spcBef>
                        <a:spcAft>
                          <a:spcPts val="0"/>
                        </a:spcAft>
                        <a:buClr>
                          <a:schemeClr val="dk2"/>
                        </a:buClr>
                        <a:buSzPct val="25000"/>
                        <a:buFont typeface="Tahoma"/>
                        <a:buNone/>
                      </a:pPr>
                      <a:r>
                        <a:rPr lang="en-US" sz="2600" b="1" i="0" u="none" dirty="0" err="1">
                          <a:solidFill>
                            <a:schemeClr val="dk2"/>
                          </a:solidFill>
                          <a:latin typeface="Times New Roman" panose="02020603050405020304" pitchFamily="18" charset="0"/>
                          <a:ea typeface="Tahoma"/>
                          <a:cs typeface="Times New Roman" panose="02020603050405020304" pitchFamily="18" charset="0"/>
                          <a:sym typeface="Tahoma"/>
                        </a:rPr>
                        <a:t>Médico</a:t>
                      </a:r>
                      <a:endParaRPr lang="en-US" sz="2600" b="1" i="0" u="none" dirty="0">
                        <a:solidFill>
                          <a:schemeClr val="dk2"/>
                        </a:solidFill>
                        <a:latin typeface="Times New Roman" panose="02020603050405020304" pitchFamily="18" charset="0"/>
                        <a:ea typeface="Tahoma"/>
                        <a:cs typeface="Times New Roman" panose="02020603050405020304" pitchFamily="18" charset="0"/>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latin typeface="Times New Roman" panose="02020603050405020304" pitchFamily="18" charset="0"/>
                          <a:ea typeface="Tahoma"/>
                          <a:cs typeface="Times New Roman" panose="02020603050405020304" pitchFamily="18" charset="0"/>
                          <a:sym typeface="Tahoma"/>
                        </a:rPr>
                        <a:t>46</a:t>
                      </a:r>
                      <a:endParaRPr lang="en-US" sz="1800" b="1" dirty="0">
                        <a:solidFill>
                          <a:schemeClr val="dk2"/>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2125">
                <a:tc>
                  <a:txBody>
                    <a:bodyPr/>
                    <a:lstStyle/>
                    <a:p>
                      <a:pPr marL="0" marR="0" lvl="0" indent="0" algn="l" rtl="0">
                        <a:lnSpc>
                          <a:spcPct val="100000"/>
                        </a:lnSpc>
                        <a:spcBef>
                          <a:spcPts val="0"/>
                        </a:spcBef>
                        <a:spcAft>
                          <a:spcPts val="0"/>
                        </a:spcAft>
                        <a:buClr>
                          <a:schemeClr val="dk2"/>
                        </a:buClr>
                        <a:buSzPct val="25000"/>
                        <a:buFont typeface="Tahoma"/>
                        <a:buNone/>
                      </a:pPr>
                      <a:r>
                        <a:rPr lang="en-US" sz="2600" b="1" i="0" u="none">
                          <a:solidFill>
                            <a:schemeClr val="dk2"/>
                          </a:solidFill>
                          <a:latin typeface="Times New Roman" panose="02020603050405020304" pitchFamily="18" charset="0"/>
                          <a:ea typeface="Tahoma"/>
                          <a:cs typeface="Times New Roman" panose="02020603050405020304" pitchFamily="18" charset="0"/>
                          <a:sym typeface="Tahoma"/>
                        </a:rPr>
                        <a:t>Enfermeiro</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latin typeface="Times New Roman" panose="02020603050405020304" pitchFamily="18" charset="0"/>
                          <a:ea typeface="Tahoma"/>
                          <a:cs typeface="Times New Roman" panose="02020603050405020304" pitchFamily="18" charset="0"/>
                          <a:sym typeface="Tahoma"/>
                        </a:rPr>
                        <a:t>227</a:t>
                      </a:r>
                      <a:endParaRPr lang="en-US" sz="1800" b="1" dirty="0">
                        <a:solidFill>
                          <a:schemeClr val="dk2"/>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723900">
                <a:tc>
                  <a:txBody>
                    <a:bodyPr/>
                    <a:lstStyle/>
                    <a:p>
                      <a:pPr marL="0" marR="0" lvl="0" indent="0" algn="l" rtl="0">
                        <a:lnSpc>
                          <a:spcPct val="100000"/>
                        </a:lnSpc>
                        <a:spcBef>
                          <a:spcPts val="0"/>
                        </a:spcBef>
                        <a:spcAft>
                          <a:spcPts val="0"/>
                        </a:spcAft>
                        <a:buClr>
                          <a:schemeClr val="dk2"/>
                        </a:buClr>
                        <a:buSzPct val="25000"/>
                        <a:buFont typeface="Tahoma"/>
                        <a:buNone/>
                      </a:pPr>
                      <a:r>
                        <a:rPr lang="en-US" sz="2600" b="1" i="0" u="none">
                          <a:solidFill>
                            <a:schemeClr val="dk2"/>
                          </a:solidFill>
                          <a:latin typeface="Times New Roman" panose="02020603050405020304" pitchFamily="18" charset="0"/>
                          <a:ea typeface="Tahoma"/>
                          <a:cs typeface="Times New Roman" panose="02020603050405020304" pitchFamily="18" charset="0"/>
                          <a:sym typeface="Tahoma"/>
                        </a:rPr>
                        <a:t>Outros profissionais de nível superior</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i="0" u="none" dirty="0" smtClean="0">
                          <a:solidFill>
                            <a:schemeClr val="dk2"/>
                          </a:solidFill>
                          <a:latin typeface="Times New Roman" panose="02020603050405020304" pitchFamily="18" charset="0"/>
                          <a:ea typeface="Tahoma"/>
                          <a:cs typeface="Times New Roman" panose="02020603050405020304" pitchFamily="18" charset="0"/>
                          <a:sym typeface="Tahoma"/>
                        </a:rPr>
                        <a:t>10</a:t>
                      </a:r>
                      <a:endParaRPr lang="en-US" sz="1800" b="1" dirty="0">
                        <a:solidFill>
                          <a:schemeClr val="dk2"/>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722300">
                <a:tc>
                  <a:txBody>
                    <a:bodyPr/>
                    <a:lstStyle/>
                    <a:p>
                      <a:pPr marL="0" marR="0" lvl="0" indent="0" algn="l" rtl="0">
                        <a:lnSpc>
                          <a:spcPct val="100000"/>
                        </a:lnSpc>
                        <a:spcBef>
                          <a:spcPts val="0"/>
                        </a:spcBef>
                        <a:spcAft>
                          <a:spcPts val="0"/>
                        </a:spcAft>
                        <a:buClr>
                          <a:schemeClr val="dk2"/>
                        </a:buClr>
                        <a:buSzPct val="25000"/>
                        <a:buFont typeface="Tahoma"/>
                        <a:buNone/>
                      </a:pPr>
                      <a:r>
                        <a:rPr lang="en-US" sz="2600" b="1" i="0" u="none">
                          <a:solidFill>
                            <a:schemeClr val="dk2"/>
                          </a:solidFill>
                          <a:latin typeface="Times New Roman" panose="02020603050405020304" pitchFamily="18" charset="0"/>
                          <a:ea typeface="Tahoma"/>
                          <a:cs typeface="Times New Roman" panose="02020603050405020304" pitchFamily="18" charset="0"/>
                          <a:sym typeface="Tahoma"/>
                        </a:rPr>
                        <a:t>Profissionais de nível médio</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latin typeface="Times New Roman" panose="02020603050405020304" pitchFamily="18" charset="0"/>
                          <a:ea typeface="Tahoma"/>
                          <a:cs typeface="Times New Roman" panose="02020603050405020304" pitchFamily="18" charset="0"/>
                          <a:sym typeface="Tahoma"/>
                        </a:rPr>
                        <a:t>586</a:t>
                      </a:r>
                      <a:endParaRPr lang="en-US" sz="1800" b="1" dirty="0">
                        <a:solidFill>
                          <a:schemeClr val="dk2"/>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2125">
                <a:tc>
                  <a:txBody>
                    <a:bodyPr/>
                    <a:lstStyle/>
                    <a:p>
                      <a:pPr marL="0" marR="0" lvl="0" indent="0" algn="l" rtl="0">
                        <a:lnSpc>
                          <a:spcPct val="100000"/>
                        </a:lnSpc>
                        <a:spcBef>
                          <a:spcPts val="0"/>
                        </a:spcBef>
                        <a:spcAft>
                          <a:spcPts val="0"/>
                        </a:spcAft>
                        <a:buClr>
                          <a:schemeClr val="dk2"/>
                        </a:buClr>
                        <a:buSzPct val="25000"/>
                        <a:buFont typeface="Tahoma"/>
                        <a:buNone/>
                      </a:pPr>
                      <a:r>
                        <a:rPr lang="en-US" sz="2600" b="1" i="0" u="none" dirty="0">
                          <a:solidFill>
                            <a:schemeClr val="dk2"/>
                          </a:solidFill>
                          <a:latin typeface="Times New Roman" panose="02020603050405020304" pitchFamily="18" charset="0"/>
                          <a:ea typeface="Tahoma"/>
                          <a:cs typeface="Times New Roman" panose="02020603050405020304" pitchFamily="18" charset="0"/>
                          <a:sym typeface="Tahoma"/>
                        </a:rPr>
                        <a:t>ACS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latin typeface="Times New Roman" panose="02020603050405020304" pitchFamily="18" charset="0"/>
                          <a:ea typeface="Tahoma"/>
                          <a:cs typeface="Times New Roman" panose="02020603050405020304" pitchFamily="18" charset="0"/>
                          <a:sym typeface="Tahoma"/>
                        </a:rPr>
                        <a:t>5.068</a:t>
                      </a:r>
                      <a:endParaRPr lang="en-US" sz="1800" b="1" dirty="0">
                        <a:solidFill>
                          <a:schemeClr val="dk2"/>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3725">
                <a:tc>
                  <a:txBody>
                    <a:bodyPr/>
                    <a:lstStyle/>
                    <a:p>
                      <a:pPr marL="0" marR="0" lvl="0" indent="0" algn="l" rtl="0">
                        <a:lnSpc>
                          <a:spcPct val="100000"/>
                        </a:lnSpc>
                        <a:spcBef>
                          <a:spcPts val="0"/>
                        </a:spcBef>
                        <a:spcAft>
                          <a:spcPts val="0"/>
                        </a:spcAft>
                        <a:buClr>
                          <a:schemeClr val="dk2"/>
                        </a:buClr>
                        <a:buSzPct val="25000"/>
                        <a:buFont typeface="Tahoma"/>
                        <a:buNone/>
                      </a:pPr>
                      <a:r>
                        <a:rPr lang="en-US" sz="2600" b="1" i="0" u="none">
                          <a:solidFill>
                            <a:schemeClr val="dk2"/>
                          </a:solidFill>
                          <a:latin typeface="Times New Roman" panose="02020603050405020304" pitchFamily="18" charset="0"/>
                          <a:ea typeface="Tahoma"/>
                          <a:cs typeface="Times New Roman" panose="02020603050405020304" pitchFamily="18" charset="0"/>
                          <a:sym typeface="Tahoma"/>
                        </a:rPr>
                        <a:t>TOTAL</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1800" b="1" dirty="0" smtClean="0">
                          <a:solidFill>
                            <a:schemeClr val="dk2"/>
                          </a:solidFill>
                          <a:latin typeface="Times New Roman" panose="02020603050405020304" pitchFamily="18" charset="0"/>
                          <a:ea typeface="Tahoma"/>
                          <a:cs typeface="Times New Roman" panose="02020603050405020304" pitchFamily="18" charset="0"/>
                          <a:sym typeface="Tahoma"/>
                        </a:rPr>
                        <a:t>5.937</a:t>
                      </a:r>
                      <a:endParaRPr lang="en-US" sz="1800" b="1" dirty="0">
                        <a:solidFill>
                          <a:schemeClr val="dk2"/>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r>
            </a:tbl>
          </a:graphicData>
        </a:graphic>
      </p:graphicFrame>
      <p:sp>
        <p:nvSpPr>
          <p:cNvPr id="177" name="Shape 177"/>
          <p:cNvSpPr txBox="1"/>
          <p:nvPr/>
        </p:nvSpPr>
        <p:spPr>
          <a:xfrm>
            <a:off x="7235825" y="6542087"/>
            <a:ext cx="1141411"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1D94AD"/>
              </a:buClr>
              <a:buSzPct val="25000"/>
              <a:buFont typeface="Arial"/>
              <a:buNone/>
            </a:pPr>
            <a:r>
              <a:rPr lang="en-US" sz="1400" b="0" i="0" u="none" strike="noStrike" cap="none">
                <a:solidFill>
                  <a:srgbClr val="1D94AD"/>
                </a:solidFill>
                <a:latin typeface="Arial"/>
                <a:ea typeface="Arial"/>
                <a:cs typeface="Arial"/>
                <a:sym typeface="Arial"/>
              </a:rPr>
              <a:t>Fonte: SIAB</a:t>
            </a: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899592" y="548680"/>
            <a:ext cx="7560840" cy="1224136"/>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Planejamento</a:t>
            </a:r>
            <a:r>
              <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Familiar	 NIS II</a:t>
            </a:r>
            <a:r>
              <a:rPr lang="en-US" sz="4400" b="0" i="0" u="none" strike="noStrike" cap="none" dirty="0">
                <a:solidFill>
                  <a:schemeClr val="lt2"/>
                </a:solidFill>
                <a:latin typeface="Tahoma"/>
                <a:ea typeface="Tahoma"/>
                <a:cs typeface="Tahoma"/>
                <a:sym typeface="Tahoma"/>
              </a:rPr>
              <a:t>	</a:t>
            </a:r>
          </a:p>
        </p:txBody>
      </p:sp>
      <p:sp>
        <p:nvSpPr>
          <p:cNvPr id="183" name="Shape 183"/>
          <p:cNvSpPr txBox="1">
            <a:spLocks noGrp="1"/>
          </p:cNvSpPr>
          <p:nvPr>
            <p:ph type="body" idx="1"/>
          </p:nvPr>
        </p:nvSpPr>
        <p:spPr>
          <a:xfrm>
            <a:off x="755576" y="3041576"/>
            <a:ext cx="7416056" cy="3411760"/>
          </a:xfrm>
          <a:prstGeom prst="rect">
            <a:avLst/>
          </a:prstGeom>
          <a:noFill/>
          <a:ln>
            <a:noFill/>
          </a:ln>
        </p:spPr>
        <p:txBody>
          <a:bodyPr lIns="91425" tIns="45700" rIns="91425" bIns="45700" anchor="t" anchorCtr="0">
            <a:noAutofit/>
          </a:bodyPr>
          <a:lstStyle/>
          <a:p>
            <a:pPr marL="571500" marR="0" lvl="0" indent="-571500" algn="l" rtl="0">
              <a:lnSpc>
                <a:spcPct val="100000"/>
              </a:lnSpc>
              <a:spcBef>
                <a:spcPts val="0"/>
              </a:spcBef>
              <a:spcAft>
                <a:spcPts val="0"/>
              </a:spcAft>
              <a:buClr>
                <a:schemeClr val="tx1"/>
              </a:buClr>
              <a:buSzPct val="75000"/>
              <a:buFont typeface="Wingdings" panose="05000000000000000000" pitchFamily="2" charset="2"/>
              <a:buChar char="ü"/>
            </a:pPr>
            <a:r>
              <a:rPr lang="en-US" sz="3600" i="0" u="none" dirty="0">
                <a:solidFill>
                  <a:srgbClr val="1D94AD"/>
                </a:solidFill>
                <a:latin typeface="Times New Roman" panose="02020603050405020304" pitchFamily="18" charset="0"/>
                <a:cs typeface="Times New Roman" panose="02020603050405020304" pitchFamily="18" charset="0"/>
                <a:sym typeface="Tahoma"/>
              </a:rPr>
              <a:t> </a:t>
            </a:r>
            <a:r>
              <a:rPr lang="en-US" sz="3600" i="0" u="none" dirty="0" err="1">
                <a:solidFill>
                  <a:schemeClr val="dk2"/>
                </a:solidFill>
                <a:latin typeface="Times New Roman" panose="02020603050405020304" pitchFamily="18" charset="0"/>
                <a:cs typeface="Times New Roman" panose="02020603050405020304" pitchFamily="18" charset="0"/>
                <a:sym typeface="Tahoma"/>
              </a:rPr>
              <a:t>Preservativos</a:t>
            </a:r>
            <a:r>
              <a:rPr lang="en-US" sz="3600" i="0" u="none" dirty="0">
                <a:solidFill>
                  <a:schemeClr val="dk2"/>
                </a:solidFill>
                <a:latin typeface="Times New Roman" panose="02020603050405020304" pitchFamily="18" charset="0"/>
                <a:cs typeface="Times New Roman" panose="02020603050405020304" pitchFamily="18" charset="0"/>
                <a:sym typeface="Tahoma"/>
              </a:rPr>
              <a:t>: </a:t>
            </a:r>
            <a:r>
              <a:rPr lang="en-US" sz="3600" i="0" u="none" dirty="0" smtClean="0">
                <a:solidFill>
                  <a:schemeClr val="dk2"/>
                </a:solidFill>
                <a:latin typeface="Times New Roman" panose="02020603050405020304" pitchFamily="18" charset="0"/>
                <a:cs typeface="Times New Roman" panose="02020603050405020304" pitchFamily="18" charset="0"/>
                <a:sym typeface="Tahoma"/>
              </a:rPr>
              <a:t>5.760</a:t>
            </a:r>
          </a:p>
          <a:p>
            <a:pPr marL="571500" marR="0" lvl="0" indent="-571500" algn="l" rtl="0">
              <a:lnSpc>
                <a:spcPct val="100000"/>
              </a:lnSpc>
              <a:spcBef>
                <a:spcPts val="0"/>
              </a:spcBef>
              <a:spcAft>
                <a:spcPts val="0"/>
              </a:spcAft>
              <a:buClr>
                <a:schemeClr val="tx1"/>
              </a:buClr>
              <a:buSzPct val="75000"/>
              <a:buFont typeface="Wingdings" panose="05000000000000000000" pitchFamily="2" charset="2"/>
              <a:buChar char="ü"/>
            </a:pPr>
            <a:r>
              <a:rPr lang="en-US" sz="3600" i="0" u="none" dirty="0" err="1" smtClean="0">
                <a:solidFill>
                  <a:schemeClr val="dk2"/>
                </a:solidFill>
                <a:latin typeface="Times New Roman" panose="02020603050405020304" pitchFamily="18" charset="0"/>
                <a:cs typeface="Times New Roman" panose="02020603050405020304" pitchFamily="18" charset="0"/>
                <a:sym typeface="Tahoma"/>
              </a:rPr>
              <a:t>Anticoncepcionais</a:t>
            </a:r>
            <a:r>
              <a:rPr lang="en-US" sz="3600" i="0" u="none" dirty="0">
                <a:solidFill>
                  <a:schemeClr val="dk2"/>
                </a:solidFill>
                <a:latin typeface="Times New Roman" panose="02020603050405020304" pitchFamily="18" charset="0"/>
                <a:cs typeface="Times New Roman" panose="02020603050405020304" pitchFamily="18" charset="0"/>
                <a:sym typeface="Tahoma"/>
              </a:rPr>
              <a:t>: </a:t>
            </a:r>
            <a:r>
              <a:rPr lang="en-US" sz="3600" dirty="0" smtClean="0">
                <a:solidFill>
                  <a:schemeClr val="dk2"/>
                </a:solidFill>
                <a:latin typeface="Times New Roman" panose="02020603050405020304" pitchFamily="18" charset="0"/>
                <a:cs typeface="Times New Roman" panose="02020603050405020304" pitchFamily="18" charset="0"/>
              </a:rPr>
              <a:t>480</a:t>
            </a:r>
            <a:endParaRPr lang="en-US" sz="3600" dirty="0">
              <a:solidFill>
                <a:schemeClr val="dk2"/>
              </a:solidFill>
              <a:latin typeface="Times New Roman" panose="02020603050405020304" pitchFamily="18" charset="0"/>
              <a:cs typeface="Times New Roman" panose="02020603050405020304" pitchFamily="18" charset="0"/>
            </a:endParaRPr>
          </a:p>
          <a:p>
            <a:pPr marL="571500" marR="0" lvl="0" indent="-571500" algn="l" rtl="0">
              <a:lnSpc>
                <a:spcPct val="100000"/>
              </a:lnSpc>
              <a:spcBef>
                <a:spcPts val="720"/>
              </a:spcBef>
              <a:spcAft>
                <a:spcPts val="0"/>
              </a:spcAft>
              <a:buClrTx/>
              <a:buSzPct val="75000"/>
              <a:buFont typeface="Wingdings" panose="05000000000000000000" pitchFamily="2" charset="2"/>
              <a:buChar char="ü"/>
            </a:pPr>
            <a:r>
              <a:rPr lang="en-US" sz="3600" i="0" u="none" dirty="0">
                <a:solidFill>
                  <a:schemeClr val="dk2"/>
                </a:solidFill>
                <a:latin typeface="Times New Roman" panose="02020603050405020304" pitchFamily="18" charset="0"/>
                <a:cs typeface="Times New Roman" panose="02020603050405020304" pitchFamily="18" charset="0"/>
                <a:sym typeface="Tahoma"/>
              </a:rPr>
              <a:t> DIU : 0</a:t>
            </a:r>
          </a:p>
          <a:p>
            <a:pPr marL="0" marR="0" lvl="0" indent="0" algn="l" rtl="0">
              <a:lnSpc>
                <a:spcPct val="100000"/>
              </a:lnSpc>
              <a:spcBef>
                <a:spcPts val="720"/>
              </a:spcBef>
              <a:spcAft>
                <a:spcPts val="0"/>
              </a:spcAft>
              <a:buClrTx/>
              <a:buSzPct val="25000"/>
              <a:buNone/>
            </a:pPr>
            <a:endParaRPr lang="en-US" sz="3600" b="1" i="0" u="none" dirty="0">
              <a:solidFill>
                <a:schemeClr val="dk2"/>
              </a:solidFill>
              <a:latin typeface="Times New Roman" panose="02020603050405020304" pitchFamily="18" charset="0"/>
              <a:cs typeface="Times New Roman" panose="02020603050405020304" pitchFamily="18" charset="0"/>
              <a:sym typeface="Tahoma"/>
            </a:endParaRPr>
          </a:p>
          <a:p>
            <a:pPr marL="342900" marR="0" lvl="0" indent="-342900" algn="r" rtl="0">
              <a:lnSpc>
                <a:spcPct val="100000"/>
              </a:lnSpc>
              <a:spcBef>
                <a:spcPts val="360"/>
              </a:spcBef>
              <a:spcAft>
                <a:spcPts val="0"/>
              </a:spcAft>
              <a:buClrTx/>
              <a:buSzPct val="25000"/>
              <a:buFont typeface="Arial" panose="020B0604020202020204" pitchFamily="34" charset="0"/>
              <a:buChar char="•"/>
            </a:pPr>
            <a:r>
              <a:rPr lang="en-US" sz="1800" b="1" i="0" u="none" dirty="0">
                <a:solidFill>
                  <a:schemeClr val="dk2"/>
                </a:solidFill>
                <a:latin typeface="Times New Roman" panose="02020603050405020304" pitchFamily="18" charset="0"/>
                <a:cs typeface="Times New Roman" panose="02020603050405020304" pitchFamily="18" charset="0"/>
                <a:sym typeface="Tahoma"/>
              </a:rPr>
              <a:t>Fonte: </a:t>
            </a:r>
            <a:r>
              <a:rPr lang="en-US" sz="1800" b="1" i="0" u="none" dirty="0" err="1">
                <a:solidFill>
                  <a:schemeClr val="dk2"/>
                </a:solidFill>
                <a:latin typeface="Times New Roman" panose="02020603050405020304" pitchFamily="18" charset="0"/>
                <a:cs typeface="Times New Roman" panose="02020603050405020304" pitchFamily="18" charset="0"/>
                <a:sym typeface="Tahoma"/>
              </a:rPr>
              <a:t>Programa</a:t>
            </a:r>
            <a:r>
              <a:rPr lang="en-US" sz="1800" b="1" i="0" u="none" dirty="0">
                <a:solidFill>
                  <a:schemeClr val="dk2"/>
                </a:solidFill>
                <a:latin typeface="Times New Roman" panose="02020603050405020304" pitchFamily="18" charset="0"/>
                <a:cs typeface="Times New Roman" panose="02020603050405020304" pitchFamily="18" charset="0"/>
                <a:sym typeface="Tahoma"/>
              </a:rPr>
              <a:t> DST/AIDS e</a:t>
            </a:r>
          </a:p>
          <a:p>
            <a:pPr marL="342900" marR="0" lvl="0" indent="-342900" algn="r" rtl="0">
              <a:lnSpc>
                <a:spcPct val="100000"/>
              </a:lnSpc>
              <a:spcBef>
                <a:spcPts val="360"/>
              </a:spcBef>
              <a:spcAft>
                <a:spcPts val="0"/>
              </a:spcAft>
              <a:buClrTx/>
              <a:buSzPct val="25000"/>
              <a:buFont typeface="Arial" panose="020B0604020202020204" pitchFamily="34" charset="0"/>
              <a:buChar char="•"/>
            </a:pPr>
            <a:r>
              <a:rPr lang="en-US" sz="1800" b="1" i="0" u="none" dirty="0">
                <a:solidFill>
                  <a:schemeClr val="dk2"/>
                </a:solidFill>
                <a:latin typeface="Times New Roman" panose="02020603050405020304" pitchFamily="18" charset="0"/>
                <a:cs typeface="Times New Roman" panose="02020603050405020304" pitchFamily="18" charset="0"/>
                <a:sym typeface="Tahoma"/>
              </a:rPr>
              <a:t> </a:t>
            </a:r>
            <a:r>
              <a:rPr lang="en-US" sz="1800" b="1" i="0" u="none" dirty="0" err="1">
                <a:solidFill>
                  <a:schemeClr val="dk2"/>
                </a:solidFill>
                <a:latin typeface="Times New Roman" panose="02020603050405020304" pitchFamily="18" charset="0"/>
                <a:cs typeface="Times New Roman" panose="02020603050405020304" pitchFamily="18" charset="0"/>
                <a:sym typeface="Tahoma"/>
              </a:rPr>
              <a:t>Planejamento</a:t>
            </a:r>
            <a:r>
              <a:rPr lang="en-US" sz="1800" b="1" i="0" u="none" dirty="0">
                <a:solidFill>
                  <a:schemeClr val="dk2"/>
                </a:solidFill>
                <a:latin typeface="Times New Roman" panose="02020603050405020304" pitchFamily="18" charset="0"/>
                <a:cs typeface="Times New Roman" panose="02020603050405020304" pitchFamily="18" charset="0"/>
                <a:sym typeface="Tahoma"/>
              </a:rPr>
              <a:t> Familiar</a:t>
            </a:r>
            <a:r>
              <a:rPr lang="en-US" sz="1800" b="0" i="0" u="none" dirty="0">
                <a:solidFill>
                  <a:srgbClr val="1D94AD"/>
                </a:solidFill>
                <a:latin typeface="Tahoma"/>
                <a:ea typeface="Tahoma"/>
                <a:cs typeface="Tahoma"/>
                <a:sym typeface="Tahoma"/>
              </a:rPr>
              <a:t>.</a:t>
            </a:r>
          </a:p>
          <a:p>
            <a:pPr marL="342900" marR="0" lvl="0" indent="-342900" algn="l" rtl="0">
              <a:spcBef>
                <a:spcPts val="360"/>
              </a:spcBef>
              <a:spcAft>
                <a:spcPts val="0"/>
              </a:spcAft>
              <a:buClr>
                <a:schemeClr val="accent1"/>
              </a:buClr>
              <a:buSzPct val="75000"/>
              <a:buFont typeface="Noto Sans Symbols"/>
              <a:buNone/>
            </a:pPr>
            <a:endParaRPr sz="1800" b="0" i="0" u="none" dirty="0">
              <a:solidFill>
                <a:srgbClr val="1D94AD"/>
              </a:solidFill>
              <a:latin typeface="Tahoma"/>
              <a:ea typeface="Tahoma"/>
              <a:cs typeface="Tahoma"/>
              <a:sym typeface="Tahoma"/>
            </a:endParaRP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395536" y="152400"/>
            <a:ext cx="8215063" cy="1404392"/>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8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Vacinas</a:t>
            </a:r>
            <a:endParaRPr lang="en-US" sz="8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endParaRPr>
          </a:p>
        </p:txBody>
      </p:sp>
      <p:sp>
        <p:nvSpPr>
          <p:cNvPr id="189" name="Shape 189"/>
          <p:cNvSpPr txBox="1">
            <a:spLocks noGrp="1"/>
          </p:cNvSpPr>
          <p:nvPr>
            <p:ph type="body" idx="1"/>
          </p:nvPr>
        </p:nvSpPr>
        <p:spPr>
          <a:xfrm>
            <a:off x="0" y="2276872"/>
            <a:ext cx="9036496" cy="4320480"/>
          </a:xfrm>
          <a:prstGeom prst="rect">
            <a:avLst/>
          </a:prstGeom>
          <a:noFill/>
          <a:ln>
            <a:noFill/>
          </a:ln>
        </p:spPr>
        <p:txBody>
          <a:bodyPr lIns="91425" tIns="45700" rIns="91425" bIns="45700" numCol="2" anchor="t" anchorCtr="0">
            <a:noAutofit/>
          </a:bodyPr>
          <a:lstStyle/>
          <a:p>
            <a:pPr marL="457200" marR="0" lvl="0" indent="-457200" algn="l" rtl="0">
              <a:lnSpc>
                <a:spcPct val="90000"/>
              </a:lnSpc>
              <a:spcBef>
                <a:spcPts val="0"/>
              </a:spcBef>
              <a:spcAft>
                <a:spcPts val="0"/>
              </a:spcAft>
              <a:buClrTx/>
              <a:buSzPct val="75000"/>
              <a:buFont typeface="Wingdings" panose="05000000000000000000" pitchFamily="2" charset="2"/>
              <a:buChar char="ü"/>
            </a:pPr>
            <a:r>
              <a:rPr lang="en-US" sz="2800" b="0" i="0" u="none" dirty="0">
                <a:solidFill>
                  <a:schemeClr val="dk2"/>
                </a:solidFill>
                <a:latin typeface="Times New Roman" panose="02020603050405020304" pitchFamily="18" charset="0"/>
                <a:cs typeface="Times New Roman" panose="02020603050405020304" pitchFamily="18" charset="0"/>
                <a:sym typeface="Tahoma"/>
              </a:rPr>
              <a:t>BCG:  </a:t>
            </a: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23                    </a:t>
            </a:r>
          </a:p>
          <a:p>
            <a:pPr marL="457200" marR="0" lvl="0" indent="-457200" algn="l" rtl="0">
              <a:lnSpc>
                <a:spcPct val="90000"/>
              </a:lnSpc>
              <a:spcBef>
                <a:spcPts val="0"/>
              </a:spcBef>
              <a:spcAft>
                <a:spcPts val="0"/>
              </a:spcAft>
              <a:buClrTx/>
              <a:buSzPct val="75000"/>
              <a:buFont typeface="Wingdings" panose="05000000000000000000" pitchFamily="2" charset="2"/>
              <a:buChar char="ü"/>
            </a:pP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Tetra viral: </a:t>
            </a:r>
            <a:r>
              <a:rPr lang="en-US" sz="2800" dirty="0" smtClean="0">
                <a:solidFill>
                  <a:schemeClr val="dk2"/>
                </a:solidFill>
                <a:latin typeface="Times New Roman" panose="02020603050405020304" pitchFamily="18" charset="0"/>
                <a:cs typeface="Times New Roman" panose="02020603050405020304" pitchFamily="18" charset="0"/>
              </a:rPr>
              <a:t>22</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480"/>
              </a:spcBef>
              <a:spcAft>
                <a:spcPts val="0"/>
              </a:spcAft>
              <a:buClrTx/>
              <a:buSzPct val="75000"/>
              <a:buFont typeface="Wingdings" panose="05000000000000000000" pitchFamily="2" charset="2"/>
              <a:buChar char="ü"/>
            </a:pPr>
            <a:r>
              <a:rPr lang="en-US" sz="2800" b="0" i="0" u="none" dirty="0" err="1">
                <a:solidFill>
                  <a:schemeClr val="dk2"/>
                </a:solidFill>
                <a:latin typeface="Times New Roman" panose="02020603050405020304" pitchFamily="18" charset="0"/>
                <a:cs typeface="Times New Roman" panose="02020603050405020304" pitchFamily="18" charset="0"/>
                <a:sym typeface="Tahoma"/>
              </a:rPr>
              <a:t>Hepatite</a:t>
            </a:r>
            <a:r>
              <a:rPr lang="en-US" sz="2800" b="0" i="0" u="none" dirty="0">
                <a:solidFill>
                  <a:schemeClr val="dk2"/>
                </a:solidFill>
                <a:latin typeface="Times New Roman" panose="02020603050405020304" pitchFamily="18" charset="0"/>
                <a:cs typeface="Times New Roman" panose="02020603050405020304" pitchFamily="18" charset="0"/>
                <a:sym typeface="Tahoma"/>
              </a:rPr>
              <a:t> B:  </a:t>
            </a:r>
            <a:r>
              <a:rPr lang="en-US" sz="2800" dirty="0" smtClean="0">
                <a:solidFill>
                  <a:schemeClr val="dk2"/>
                </a:solidFill>
                <a:latin typeface="Times New Roman" panose="02020603050405020304" pitchFamily="18" charset="0"/>
                <a:cs typeface="Times New Roman" panose="02020603050405020304" pitchFamily="18" charset="0"/>
              </a:rPr>
              <a:t>22</a:t>
            </a:r>
          </a:p>
          <a:p>
            <a:pPr marL="457200" marR="0" lvl="0" indent="-457200" algn="l" rtl="0">
              <a:lnSpc>
                <a:spcPct val="90000"/>
              </a:lnSpc>
              <a:spcBef>
                <a:spcPts val="480"/>
              </a:spcBef>
              <a:spcAft>
                <a:spcPts val="0"/>
              </a:spcAft>
              <a:buClrTx/>
              <a:buSzPct val="75000"/>
              <a:buFont typeface="Wingdings" panose="05000000000000000000" pitchFamily="2" charset="2"/>
              <a:buChar char="ü"/>
            </a:pPr>
            <a:r>
              <a:rPr lang="en-US" sz="2800" b="0" i="0" u="none" dirty="0" err="1" smtClean="0">
                <a:solidFill>
                  <a:schemeClr val="dk2"/>
                </a:solidFill>
                <a:latin typeface="Times New Roman" panose="02020603050405020304" pitchFamily="18" charset="0"/>
                <a:cs typeface="Times New Roman" panose="02020603050405020304" pitchFamily="18" charset="0"/>
                <a:sym typeface="Tahoma"/>
              </a:rPr>
              <a:t>Hepatite</a:t>
            </a: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 A: </a:t>
            </a:r>
            <a:r>
              <a:rPr lang="en-US" sz="2800" dirty="0" smtClean="0">
                <a:solidFill>
                  <a:schemeClr val="dk2"/>
                </a:solidFill>
                <a:latin typeface="Times New Roman" panose="02020603050405020304" pitchFamily="18" charset="0"/>
                <a:cs typeface="Times New Roman" panose="02020603050405020304" pitchFamily="18" charset="0"/>
              </a:rPr>
              <a:t>35</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480"/>
              </a:spcBef>
              <a:spcAft>
                <a:spcPts val="0"/>
              </a:spcAft>
              <a:buClrTx/>
              <a:buSzPct val="75000"/>
              <a:buFont typeface="Wingdings" panose="05000000000000000000" pitchFamily="2" charset="2"/>
              <a:buChar char="ü"/>
            </a:pP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VOP :52</a:t>
            </a:r>
          </a:p>
          <a:p>
            <a:pPr marL="457200" marR="0" lvl="0" indent="-457200" algn="l" rtl="0">
              <a:lnSpc>
                <a:spcPct val="90000"/>
              </a:lnSpc>
              <a:spcBef>
                <a:spcPts val="480"/>
              </a:spcBef>
              <a:spcAft>
                <a:spcPts val="0"/>
              </a:spcAft>
              <a:buClrTx/>
              <a:buSzPct val="75000"/>
              <a:buFont typeface="Wingdings" panose="05000000000000000000" pitchFamily="2" charset="2"/>
              <a:buChar char="ü"/>
            </a:pP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Anti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Rábica</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:04</a:t>
            </a:r>
          </a:p>
          <a:p>
            <a:pPr marL="457200" marR="0" lvl="0" indent="-457200" algn="l" rtl="0">
              <a:lnSpc>
                <a:spcPct val="90000"/>
              </a:lnSpc>
              <a:spcBef>
                <a:spcPts val="480"/>
              </a:spcBef>
              <a:spcAft>
                <a:spcPts val="0"/>
              </a:spcAft>
              <a:buClrTx/>
              <a:buSzPct val="75000"/>
              <a:buFont typeface="Wingdings" panose="05000000000000000000" pitchFamily="2" charset="2"/>
              <a:buChar char="ü"/>
            </a:pPr>
            <a:r>
              <a:rPr lang="en-US" sz="2800" dirty="0" err="1" smtClean="0">
                <a:solidFill>
                  <a:schemeClr val="dk2"/>
                </a:solidFill>
                <a:latin typeface="Times New Roman" panose="02020603050405020304" pitchFamily="18" charset="0"/>
                <a:cs typeface="Times New Roman" panose="02020603050405020304" pitchFamily="18" charset="0"/>
              </a:rPr>
              <a:t>Varicela</a:t>
            </a:r>
            <a:r>
              <a:rPr lang="en-US" sz="2800" dirty="0" smtClean="0">
                <a:solidFill>
                  <a:schemeClr val="dk2"/>
                </a:solidFill>
                <a:latin typeface="Times New Roman" panose="02020603050405020304" pitchFamily="18" charset="0"/>
                <a:cs typeface="Times New Roman" panose="02020603050405020304" pitchFamily="18" charset="0"/>
              </a:rPr>
              <a:t>: 11</a:t>
            </a:r>
            <a:endParaRPr lang="en-US" sz="2800" b="0" i="0" u="none" dirty="0" smtClean="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480"/>
              </a:spcBef>
              <a:spcAft>
                <a:spcPts val="0"/>
              </a:spcAft>
              <a:buClrTx/>
              <a:buSzPct val="75000"/>
              <a:buFont typeface="Wingdings" panose="05000000000000000000" pitchFamily="2" charset="2"/>
              <a:buChar char="ü"/>
            </a:pP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VTV</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47</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480"/>
              </a:spcBef>
              <a:spcAft>
                <a:spcPts val="0"/>
              </a:spcAft>
              <a:buClrTx/>
              <a:buSzPct val="75000"/>
              <a:buFont typeface="Wingdings" panose="05000000000000000000" pitchFamily="2" charset="2"/>
              <a:buChar char="ü"/>
            </a:pPr>
            <a:r>
              <a:rPr lang="en-US" sz="2800" b="0" i="0" u="none" dirty="0">
                <a:solidFill>
                  <a:schemeClr val="dk2"/>
                </a:solidFill>
                <a:latin typeface="Times New Roman" panose="02020603050405020304" pitchFamily="18" charset="0"/>
                <a:cs typeface="Times New Roman" panose="02020603050405020304" pitchFamily="18" charset="0"/>
                <a:sym typeface="Tahoma"/>
              </a:rPr>
              <a:t>DT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adulto</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33</a:t>
            </a:r>
          </a:p>
          <a:p>
            <a:pPr marL="457200" marR="0" lvl="0" indent="-457200" algn="l" rtl="0">
              <a:lnSpc>
                <a:spcPct val="90000"/>
              </a:lnSpc>
              <a:spcBef>
                <a:spcPts val="480"/>
              </a:spcBef>
              <a:spcAft>
                <a:spcPts val="0"/>
              </a:spcAft>
              <a:buClrTx/>
              <a:buSzPct val="75000"/>
              <a:buFont typeface="Wingdings" panose="05000000000000000000" pitchFamily="2" charset="2"/>
              <a:buChar char="ü"/>
            </a:pPr>
            <a:r>
              <a:rPr lang="en-US" sz="2800" b="0" i="0" u="none" dirty="0" err="1" smtClean="0">
                <a:solidFill>
                  <a:schemeClr val="dk2"/>
                </a:solidFill>
                <a:latin typeface="Times New Roman" panose="02020603050405020304" pitchFamily="18" charset="0"/>
                <a:cs typeface="Times New Roman" panose="02020603050405020304" pitchFamily="18" charset="0"/>
                <a:sym typeface="Tahoma"/>
              </a:rPr>
              <a:t>DTPa</a:t>
            </a: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 12</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480"/>
              </a:spcBef>
              <a:spcAft>
                <a:spcPts val="0"/>
              </a:spcAft>
              <a:buClrTx/>
              <a:buSzPct val="75000"/>
              <a:buFont typeface="Wingdings" panose="05000000000000000000" pitchFamily="2" charset="2"/>
              <a:buChar char="ü"/>
            </a:pPr>
            <a:r>
              <a:rPr lang="en-US" sz="2800" b="0" i="0" u="none" dirty="0" err="1">
                <a:solidFill>
                  <a:schemeClr val="dk2"/>
                </a:solidFill>
                <a:latin typeface="Times New Roman" panose="02020603050405020304" pitchFamily="18" charset="0"/>
                <a:cs typeface="Times New Roman" panose="02020603050405020304" pitchFamily="18" charset="0"/>
                <a:sym typeface="Tahoma"/>
              </a:rPr>
              <a:t>Febre</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Amarela</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39</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480"/>
              </a:spcBef>
              <a:spcAft>
                <a:spcPts val="0"/>
              </a:spcAft>
              <a:buClrTx/>
              <a:buSzPct val="75000"/>
              <a:buFont typeface="Wingdings" panose="05000000000000000000" pitchFamily="2" charset="2"/>
              <a:buChar char="ü"/>
            </a:pPr>
            <a:r>
              <a:rPr lang="en-US" sz="2800" b="0" i="0" u="none" dirty="0" err="1">
                <a:solidFill>
                  <a:schemeClr val="dk2"/>
                </a:solidFill>
                <a:latin typeface="Times New Roman" panose="02020603050405020304" pitchFamily="18" charset="0"/>
                <a:cs typeface="Times New Roman" panose="02020603050405020304" pitchFamily="18" charset="0"/>
                <a:sym typeface="Tahoma"/>
              </a:rPr>
              <a:t>Rotavírus</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47</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480"/>
              </a:spcBef>
              <a:spcAft>
                <a:spcPts val="0"/>
              </a:spcAft>
              <a:buClrTx/>
              <a:buSzPct val="75000"/>
              <a:buFont typeface="Wingdings" panose="05000000000000000000" pitchFamily="2" charset="2"/>
              <a:buChar char="ü"/>
            </a:pPr>
            <a:r>
              <a:rPr lang="en-US" sz="2800" b="0" i="0" u="none" dirty="0">
                <a:solidFill>
                  <a:schemeClr val="dk2"/>
                </a:solidFill>
                <a:latin typeface="Times New Roman" panose="02020603050405020304" pitchFamily="18" charset="0"/>
                <a:cs typeface="Times New Roman" panose="02020603050405020304" pitchFamily="18" charset="0"/>
                <a:sym typeface="Tahoma"/>
              </a:rPr>
              <a:t>DPT: </a:t>
            </a:r>
            <a:r>
              <a:rPr lang="en-US" sz="2800" dirty="0" smtClean="0">
                <a:solidFill>
                  <a:schemeClr val="dk2"/>
                </a:solidFill>
                <a:latin typeface="Times New Roman" panose="02020603050405020304" pitchFamily="18" charset="0"/>
                <a:cs typeface="Times New Roman" panose="02020603050405020304" pitchFamily="18" charset="0"/>
              </a:rPr>
              <a:t>52</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480"/>
              </a:spcBef>
              <a:spcAft>
                <a:spcPts val="0"/>
              </a:spcAft>
              <a:buClrTx/>
              <a:buSzPct val="75000"/>
              <a:buFont typeface="Wingdings" panose="05000000000000000000" pitchFamily="2" charset="2"/>
              <a:buChar char="ü"/>
            </a:pPr>
            <a:r>
              <a:rPr lang="en-US" sz="2800" b="0" i="0" u="none" dirty="0">
                <a:solidFill>
                  <a:schemeClr val="dk2"/>
                </a:solidFill>
                <a:latin typeface="Times New Roman" panose="02020603050405020304" pitchFamily="18" charset="0"/>
                <a:cs typeface="Times New Roman" panose="02020603050405020304" pitchFamily="18" charset="0"/>
                <a:sym typeface="Tahoma"/>
              </a:rPr>
              <a:t>PNEUMO 10:  </a:t>
            </a: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87</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480"/>
              </a:spcBef>
              <a:spcAft>
                <a:spcPts val="0"/>
              </a:spcAft>
              <a:buClrTx/>
              <a:buSzPct val="75000"/>
              <a:buFont typeface="Wingdings" panose="05000000000000000000" pitchFamily="2" charset="2"/>
              <a:buChar char="ü"/>
            </a:pPr>
            <a:r>
              <a:rPr lang="en-US" sz="2800" b="0" i="0" u="none" dirty="0" err="1">
                <a:solidFill>
                  <a:schemeClr val="dk2"/>
                </a:solidFill>
                <a:latin typeface="Times New Roman" panose="02020603050405020304" pitchFamily="18" charset="0"/>
                <a:cs typeface="Times New Roman" panose="02020603050405020304" pitchFamily="18" charset="0"/>
                <a:sym typeface="Tahoma"/>
              </a:rPr>
              <a:t>Meningo</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107</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480"/>
              </a:spcBef>
              <a:spcAft>
                <a:spcPts val="0"/>
              </a:spcAft>
              <a:buClrTx/>
              <a:buSzPct val="75000"/>
              <a:buFont typeface="Wingdings" panose="05000000000000000000" pitchFamily="2" charset="2"/>
              <a:buChar char="ü"/>
            </a:pPr>
            <a:r>
              <a:rPr lang="en-US" sz="2800" b="0" i="0" u="none" dirty="0">
                <a:solidFill>
                  <a:schemeClr val="dk2"/>
                </a:solidFill>
                <a:latin typeface="Times New Roman" panose="02020603050405020304" pitchFamily="18" charset="0"/>
                <a:cs typeface="Times New Roman" panose="02020603050405020304" pitchFamily="18" charset="0"/>
                <a:sym typeface="Tahoma"/>
              </a:rPr>
              <a:t>VIP (Polio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Inativa</a:t>
            </a: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a:t>
            </a:r>
            <a:r>
              <a:rPr lang="en-US" sz="2800" dirty="0" smtClean="0">
                <a:solidFill>
                  <a:schemeClr val="dk2"/>
                </a:solidFill>
                <a:latin typeface="Times New Roman" panose="02020603050405020304" pitchFamily="18" charset="0"/>
                <a:cs typeface="Times New Roman" panose="02020603050405020304" pitchFamily="18" charset="0"/>
              </a:rPr>
              <a:t>: 73</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480"/>
              </a:spcBef>
              <a:spcAft>
                <a:spcPts val="0"/>
              </a:spcAft>
              <a:buClrTx/>
              <a:buSzPct val="75000"/>
              <a:buFont typeface="Wingdings" panose="05000000000000000000" pitchFamily="2" charset="2"/>
              <a:buChar char="ü"/>
            </a:pP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Penta: </a:t>
            </a:r>
            <a:r>
              <a:rPr lang="en-US" sz="2800" dirty="0">
                <a:solidFill>
                  <a:schemeClr val="dk2"/>
                </a:solidFill>
                <a:latin typeface="Times New Roman" panose="02020603050405020304" pitchFamily="18" charset="0"/>
                <a:cs typeface="Times New Roman" panose="02020603050405020304" pitchFamily="18" charset="0"/>
              </a:rPr>
              <a:t>7</a:t>
            </a: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4</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480"/>
              </a:spcBef>
              <a:spcAft>
                <a:spcPts val="0"/>
              </a:spcAft>
              <a:buClrTx/>
              <a:buSzPct val="75000"/>
              <a:buFont typeface="Wingdings" panose="05000000000000000000" pitchFamily="2" charset="2"/>
              <a:buChar char="ü"/>
            </a:pP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HPV: </a:t>
            </a:r>
            <a:r>
              <a:rPr lang="en-US" sz="2800" dirty="0" smtClean="0">
                <a:solidFill>
                  <a:schemeClr val="dk2"/>
                </a:solidFill>
                <a:latin typeface="Times New Roman" panose="02020603050405020304" pitchFamily="18" charset="0"/>
                <a:cs typeface="Times New Roman" panose="02020603050405020304" pitchFamily="18" charset="0"/>
              </a:rPr>
              <a:t>105</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342900" marR="0" lvl="0" indent="-342900" algn="r" rtl="0">
              <a:lnSpc>
                <a:spcPct val="90000"/>
              </a:lnSpc>
              <a:spcBef>
                <a:spcPts val="280"/>
              </a:spcBef>
              <a:spcAft>
                <a:spcPts val="0"/>
              </a:spcAft>
              <a:buClr>
                <a:schemeClr val="accent1"/>
              </a:buClr>
              <a:buSzPct val="25000"/>
              <a:buFont typeface="Noto Sans Symbols"/>
              <a:buNone/>
            </a:pPr>
            <a:r>
              <a:rPr lang="en-US" sz="1400" b="0" i="0" u="none" dirty="0">
                <a:solidFill>
                  <a:srgbClr val="1D94AD"/>
                </a:solidFill>
                <a:latin typeface="Tahoma"/>
                <a:ea typeface="Tahoma"/>
                <a:cs typeface="Tahoma"/>
                <a:sym typeface="Tahoma"/>
              </a:rPr>
              <a:t>Fonte: API</a:t>
            </a:r>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476672"/>
            <a:ext cx="7601272" cy="1044352"/>
          </a:xfrm>
        </p:spPr>
        <p:txBody>
          <a:bodyPr/>
          <a:lstStyle/>
          <a:p>
            <a:pPr algn="just"/>
            <a:r>
              <a:rPr lang="pt-BR" sz="3600" b="1" dirty="0" smtClean="0">
                <a:solidFill>
                  <a:schemeClr val="bg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Relatório Consolidado de Cadastro Território NIS II/ ESF II</a:t>
            </a:r>
            <a:endParaRPr lang="pt-BR" sz="3600" b="1" dirty="0">
              <a:solidFill>
                <a:schemeClr val="bg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Espaço Reservado para Texto 2"/>
          <p:cNvSpPr>
            <a:spLocks noGrp="1"/>
          </p:cNvSpPr>
          <p:nvPr>
            <p:ph type="body" idx="1"/>
          </p:nvPr>
        </p:nvSpPr>
        <p:spPr>
          <a:xfrm>
            <a:off x="539552" y="2708920"/>
            <a:ext cx="7673280" cy="4149080"/>
          </a:xfrm>
        </p:spPr>
        <p:txBody>
          <a:bodyPr/>
          <a:lstStyle/>
          <a:p>
            <a:pPr>
              <a:buClrTx/>
              <a:buFont typeface="Wingdings" panose="05000000000000000000" pitchFamily="2" charset="2"/>
              <a:buChar char="ü"/>
            </a:pPr>
            <a:r>
              <a:rPr lang="pt-BR" sz="2800" dirty="0" smtClean="0">
                <a:solidFill>
                  <a:schemeClr val="bg2"/>
                </a:solidFill>
                <a:latin typeface="Times New Roman" panose="02020603050405020304" pitchFamily="18" charset="0"/>
                <a:cs typeface="Times New Roman" panose="02020603050405020304" pitchFamily="18" charset="0"/>
              </a:rPr>
              <a:t>Usuários : 2.101</a:t>
            </a:r>
          </a:p>
          <a:p>
            <a:pPr>
              <a:buClrTx/>
              <a:buFont typeface="Wingdings" panose="05000000000000000000" pitchFamily="2" charset="2"/>
              <a:buChar char="ü"/>
            </a:pPr>
            <a:r>
              <a:rPr lang="pt-BR" sz="2800" dirty="0" smtClean="0">
                <a:solidFill>
                  <a:schemeClr val="bg2"/>
                </a:solidFill>
                <a:latin typeface="Times New Roman" panose="02020603050405020304" pitchFamily="18" charset="0"/>
                <a:cs typeface="Times New Roman" panose="02020603050405020304" pitchFamily="18" charset="0"/>
              </a:rPr>
              <a:t>Domiciliar : 877</a:t>
            </a:r>
          </a:p>
          <a:p>
            <a:pPr>
              <a:buClrTx/>
              <a:buFont typeface="Wingdings" panose="05000000000000000000" pitchFamily="2" charset="2"/>
              <a:buChar char="ü"/>
            </a:pPr>
            <a:r>
              <a:rPr lang="pt-BR" sz="2800" dirty="0" smtClean="0">
                <a:solidFill>
                  <a:schemeClr val="bg2"/>
                </a:solidFill>
                <a:latin typeface="Times New Roman" panose="02020603050405020304" pitchFamily="18" charset="0"/>
                <a:cs typeface="Times New Roman" panose="02020603050405020304" pitchFamily="18" charset="0"/>
              </a:rPr>
              <a:t>Famílias : 612</a:t>
            </a:r>
          </a:p>
          <a:p>
            <a:pPr>
              <a:buClrTx/>
              <a:buFont typeface="Wingdings" panose="05000000000000000000" pitchFamily="2" charset="2"/>
              <a:buChar char="ü"/>
            </a:pPr>
            <a:r>
              <a:rPr lang="pt-BR" sz="2800" dirty="0" smtClean="0">
                <a:solidFill>
                  <a:schemeClr val="bg2"/>
                </a:solidFill>
                <a:latin typeface="Times New Roman" panose="02020603050405020304" pitchFamily="18" charset="0"/>
                <a:cs typeface="Times New Roman" panose="02020603050405020304" pitchFamily="18" charset="0"/>
              </a:rPr>
              <a:t>Zona rural : 253</a:t>
            </a:r>
          </a:p>
          <a:p>
            <a:pPr>
              <a:buClrTx/>
              <a:buFont typeface="Wingdings" panose="05000000000000000000" pitchFamily="2" charset="2"/>
              <a:buChar char="ü"/>
            </a:pPr>
            <a:r>
              <a:rPr lang="pt-BR" sz="2800" dirty="0" smtClean="0">
                <a:solidFill>
                  <a:schemeClr val="bg2"/>
                </a:solidFill>
                <a:latin typeface="Times New Roman" panose="02020603050405020304" pitchFamily="18" charset="0"/>
                <a:cs typeface="Times New Roman" panose="02020603050405020304" pitchFamily="18" charset="0"/>
              </a:rPr>
              <a:t>Zona urbana : 624</a:t>
            </a:r>
          </a:p>
          <a:p>
            <a:pPr>
              <a:buClrTx/>
              <a:buFont typeface="Wingdings" panose="05000000000000000000" pitchFamily="2" charset="2"/>
              <a:buChar char="ü"/>
            </a:pPr>
            <a:r>
              <a:rPr lang="pt-BR" sz="2800" dirty="0" smtClean="0">
                <a:solidFill>
                  <a:schemeClr val="bg2"/>
                </a:solidFill>
                <a:latin typeface="Times New Roman" panose="02020603050405020304" pitchFamily="18" charset="0"/>
                <a:cs typeface="Times New Roman" panose="02020603050405020304" pitchFamily="18" charset="0"/>
              </a:rPr>
              <a:t>População masculina: 1.046</a:t>
            </a:r>
          </a:p>
          <a:p>
            <a:pPr>
              <a:buClrTx/>
              <a:buFont typeface="Wingdings" panose="05000000000000000000" pitchFamily="2" charset="2"/>
              <a:buChar char="ü"/>
            </a:pPr>
            <a:r>
              <a:rPr lang="pt-BR" sz="2800" dirty="0" err="1" smtClean="0">
                <a:solidFill>
                  <a:schemeClr val="bg2"/>
                </a:solidFill>
                <a:latin typeface="Times New Roman" panose="02020603050405020304" pitchFamily="18" charset="0"/>
                <a:cs typeface="Times New Roman" panose="02020603050405020304" pitchFamily="18" charset="0"/>
              </a:rPr>
              <a:t>Populaçao</a:t>
            </a:r>
            <a:r>
              <a:rPr lang="pt-BR" sz="2800" dirty="0" smtClean="0">
                <a:solidFill>
                  <a:schemeClr val="bg2"/>
                </a:solidFill>
                <a:latin typeface="Times New Roman" panose="02020603050405020304" pitchFamily="18" charset="0"/>
                <a:cs typeface="Times New Roman" panose="02020603050405020304" pitchFamily="18" charset="0"/>
              </a:rPr>
              <a:t> feminina: 1.055</a:t>
            </a:r>
            <a:endParaRPr lang="pt-BR" sz="2800" dirty="0">
              <a:solidFill>
                <a:schemeClr val="bg2"/>
              </a:solidFill>
              <a:latin typeface="Times New Roman" panose="02020603050405020304" pitchFamily="18" charset="0"/>
              <a:cs typeface="Times New Roman" panose="02020603050405020304" pitchFamily="18" charset="0"/>
            </a:endParaRPr>
          </a:p>
          <a:p>
            <a:pPr>
              <a:buClrTx/>
              <a:buFont typeface="Wingdings" panose="05000000000000000000" pitchFamily="2" charset="2"/>
              <a:buChar char="ü"/>
            </a:pPr>
            <a:r>
              <a:rPr lang="pt-BR" sz="2800" dirty="0" smtClean="0">
                <a:solidFill>
                  <a:schemeClr val="bg2"/>
                </a:solidFill>
                <a:latin typeface="Times New Roman" panose="02020603050405020304" pitchFamily="18" charset="0"/>
                <a:cs typeface="Times New Roman" panose="02020603050405020304" pitchFamily="18" charset="0"/>
              </a:rPr>
              <a:t>Total : 2.101</a:t>
            </a:r>
            <a:endParaRPr lang="pt-BR" sz="2800" dirty="0">
              <a:solidFill>
                <a:schemeClr val="bg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92377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620688"/>
            <a:ext cx="7391399" cy="1066799"/>
          </a:xfrm>
        </p:spPr>
        <p:txBody>
          <a:bodyPr/>
          <a:lstStyle/>
          <a:p>
            <a:r>
              <a:rPr lang="pt-BR" b="1" dirty="0" smtClean="0">
                <a:solidFill>
                  <a:schemeClr val="bg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Mapa Epidemiológico</a:t>
            </a:r>
            <a:endParaRPr lang="pt-BR" b="1" dirty="0">
              <a:solidFill>
                <a:schemeClr val="bg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Espaço Reservado para Texto 2"/>
          <p:cNvSpPr>
            <a:spLocks noGrp="1"/>
          </p:cNvSpPr>
          <p:nvPr>
            <p:ph type="body" idx="1"/>
          </p:nvPr>
        </p:nvSpPr>
        <p:spPr>
          <a:xfrm>
            <a:off x="155326" y="2852936"/>
            <a:ext cx="9001000" cy="3768824"/>
          </a:xfrm>
        </p:spPr>
        <p:txBody>
          <a:bodyPr numCol="2"/>
          <a:lstStyle/>
          <a:p>
            <a:pPr>
              <a:buClrTx/>
              <a:buFont typeface="Wingdings" panose="05000000000000000000" pitchFamily="2" charset="2"/>
              <a:buChar char="ü"/>
            </a:pPr>
            <a:r>
              <a:rPr lang="pt-BR" sz="2400" dirty="0" smtClean="0">
                <a:solidFill>
                  <a:schemeClr val="bg2"/>
                </a:solidFill>
                <a:latin typeface="Times New Roman" panose="02020603050405020304" pitchFamily="18" charset="0"/>
                <a:cs typeface="Times New Roman" panose="02020603050405020304" pitchFamily="18" charset="0"/>
              </a:rPr>
              <a:t>Crianças 00 a 02 anos: 63</a:t>
            </a:r>
          </a:p>
          <a:p>
            <a:pPr>
              <a:buClrTx/>
              <a:buFont typeface="Wingdings" panose="05000000000000000000" pitchFamily="2" charset="2"/>
              <a:buChar char="ü"/>
            </a:pPr>
            <a:r>
              <a:rPr lang="pt-BR" sz="2400" dirty="0" smtClean="0">
                <a:solidFill>
                  <a:schemeClr val="bg2"/>
                </a:solidFill>
                <a:latin typeface="Times New Roman" panose="02020603050405020304" pitchFamily="18" charset="0"/>
                <a:cs typeface="Times New Roman" panose="02020603050405020304" pitchFamily="18" charset="0"/>
              </a:rPr>
              <a:t>Crianças 03 a 05 anos: 45</a:t>
            </a:r>
          </a:p>
          <a:p>
            <a:pPr>
              <a:buClrTx/>
              <a:buFont typeface="Wingdings" panose="05000000000000000000" pitchFamily="2" charset="2"/>
              <a:buChar char="ü"/>
            </a:pPr>
            <a:r>
              <a:rPr lang="pt-BR" sz="2400" dirty="0" smtClean="0">
                <a:solidFill>
                  <a:schemeClr val="bg2"/>
                </a:solidFill>
                <a:latin typeface="Times New Roman" panose="02020603050405020304" pitchFamily="18" charset="0"/>
                <a:cs typeface="Times New Roman" panose="02020603050405020304" pitchFamily="18" charset="0"/>
              </a:rPr>
              <a:t>Gestantes: 20</a:t>
            </a:r>
          </a:p>
          <a:p>
            <a:pPr>
              <a:buClrTx/>
              <a:buFont typeface="Wingdings" panose="05000000000000000000" pitchFamily="2" charset="2"/>
              <a:buChar char="ü"/>
            </a:pPr>
            <a:r>
              <a:rPr lang="pt-BR" sz="2400" dirty="0" smtClean="0">
                <a:solidFill>
                  <a:schemeClr val="bg2"/>
                </a:solidFill>
                <a:latin typeface="Times New Roman" panose="02020603050405020304" pitchFamily="18" charset="0"/>
                <a:cs typeface="Times New Roman" panose="02020603050405020304" pitchFamily="18" charset="0"/>
              </a:rPr>
              <a:t>Diabéticos: 72</a:t>
            </a:r>
          </a:p>
          <a:p>
            <a:pPr>
              <a:buClrTx/>
              <a:buFont typeface="Wingdings" panose="05000000000000000000" pitchFamily="2" charset="2"/>
              <a:buChar char="ü"/>
            </a:pPr>
            <a:r>
              <a:rPr lang="pt-BR" sz="2400" dirty="0" smtClean="0">
                <a:solidFill>
                  <a:schemeClr val="bg2"/>
                </a:solidFill>
                <a:latin typeface="Times New Roman" panose="02020603050405020304" pitchFamily="18" charset="0"/>
                <a:cs typeface="Times New Roman" panose="02020603050405020304" pitchFamily="18" charset="0"/>
              </a:rPr>
              <a:t>Hipertensos: 285</a:t>
            </a:r>
          </a:p>
          <a:p>
            <a:pPr>
              <a:buClrTx/>
              <a:buFont typeface="Wingdings" panose="05000000000000000000" pitchFamily="2" charset="2"/>
              <a:buChar char="ü"/>
            </a:pPr>
            <a:r>
              <a:rPr lang="pt-BR" sz="2400" dirty="0" smtClean="0">
                <a:solidFill>
                  <a:schemeClr val="bg2"/>
                </a:solidFill>
                <a:latin typeface="Times New Roman" panose="02020603050405020304" pitchFamily="18" charset="0"/>
                <a:cs typeface="Times New Roman" panose="02020603050405020304" pitchFamily="18" charset="0"/>
              </a:rPr>
              <a:t>Hipertensos/Diabéticos: 88</a:t>
            </a:r>
          </a:p>
          <a:p>
            <a:pPr>
              <a:buClrTx/>
              <a:buFont typeface="Wingdings" panose="05000000000000000000" pitchFamily="2" charset="2"/>
              <a:buChar char="ü"/>
            </a:pPr>
            <a:r>
              <a:rPr lang="pt-BR" sz="2400" dirty="0" smtClean="0">
                <a:solidFill>
                  <a:schemeClr val="bg2"/>
                </a:solidFill>
                <a:latin typeface="Times New Roman" panose="02020603050405020304" pitchFamily="18" charset="0"/>
                <a:cs typeface="Times New Roman" panose="02020603050405020304" pitchFamily="18" charset="0"/>
              </a:rPr>
              <a:t>Hanseníase: 02</a:t>
            </a:r>
          </a:p>
          <a:p>
            <a:pPr>
              <a:buClrTx/>
              <a:buFont typeface="Wingdings" panose="05000000000000000000" pitchFamily="2" charset="2"/>
              <a:buChar char="ü"/>
            </a:pPr>
            <a:r>
              <a:rPr lang="pt-BR" sz="2400" dirty="0" smtClean="0">
                <a:solidFill>
                  <a:schemeClr val="bg2"/>
                </a:solidFill>
                <a:latin typeface="Times New Roman" panose="02020603050405020304" pitchFamily="18" charset="0"/>
                <a:cs typeface="Times New Roman" panose="02020603050405020304" pitchFamily="18" charset="0"/>
              </a:rPr>
              <a:t>Saúde mental: 22</a:t>
            </a:r>
          </a:p>
          <a:p>
            <a:pPr>
              <a:buClrTx/>
              <a:buFont typeface="Wingdings" panose="05000000000000000000" pitchFamily="2" charset="2"/>
              <a:buChar char="ü"/>
            </a:pPr>
            <a:r>
              <a:rPr lang="pt-BR" sz="2400" dirty="0" smtClean="0">
                <a:solidFill>
                  <a:schemeClr val="bg2"/>
                </a:solidFill>
                <a:latin typeface="Times New Roman" panose="02020603050405020304" pitchFamily="18" charset="0"/>
                <a:cs typeface="Times New Roman" panose="02020603050405020304" pitchFamily="18" charset="0"/>
              </a:rPr>
              <a:t>Idoso : 255</a:t>
            </a:r>
          </a:p>
          <a:p>
            <a:pPr>
              <a:buClrTx/>
              <a:buFont typeface="Wingdings" panose="05000000000000000000" pitchFamily="2" charset="2"/>
              <a:buChar char="ü"/>
            </a:pPr>
            <a:r>
              <a:rPr lang="pt-BR" sz="2400" dirty="0" smtClean="0">
                <a:solidFill>
                  <a:schemeClr val="bg2"/>
                </a:solidFill>
                <a:latin typeface="Times New Roman" panose="02020603050405020304" pitchFamily="18" charset="0"/>
                <a:cs typeface="Times New Roman" panose="02020603050405020304" pitchFamily="18" charset="0"/>
              </a:rPr>
              <a:t>Acamados: 21</a:t>
            </a:r>
          </a:p>
          <a:p>
            <a:pPr>
              <a:buClrTx/>
              <a:buFont typeface="Wingdings" panose="05000000000000000000" pitchFamily="2" charset="2"/>
              <a:buChar char="ü"/>
            </a:pPr>
            <a:r>
              <a:rPr lang="pt-BR" sz="2400" dirty="0" smtClean="0">
                <a:solidFill>
                  <a:schemeClr val="bg2"/>
                </a:solidFill>
                <a:latin typeface="Times New Roman" panose="02020603050405020304" pitchFamily="18" charset="0"/>
                <a:cs typeface="Times New Roman" panose="02020603050405020304" pitchFamily="18" charset="0"/>
              </a:rPr>
              <a:t>Total de Famílias: 811</a:t>
            </a:r>
            <a:endParaRPr lang="pt-BR" sz="2400" dirty="0">
              <a:solidFill>
                <a:schemeClr val="bg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74412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683568" y="404664"/>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1" i="0" u="none" strike="noStrike" cap="none" dirty="0" err="1">
                <a:solidFill>
                  <a:schemeClr val="dk2"/>
                </a:solidFill>
                <a:latin typeface="Times New Roman" panose="02020603050405020304" pitchFamily="18" charset="0"/>
                <a:cs typeface="Times New Roman" panose="02020603050405020304" pitchFamily="18" charset="0"/>
                <a:sym typeface="Tahoma"/>
              </a:rPr>
              <a:t>Cronograma</a:t>
            </a:r>
            <a:r>
              <a:rPr lang="en-US" sz="4000" b="1" i="0" u="none" strike="noStrike" cap="none" dirty="0">
                <a:solidFill>
                  <a:schemeClr val="dk2"/>
                </a:solidFill>
                <a:latin typeface="Times New Roman" panose="02020603050405020304" pitchFamily="18" charset="0"/>
                <a:cs typeface="Times New Roman" panose="02020603050405020304" pitchFamily="18" charset="0"/>
                <a:sym typeface="Tahoma"/>
              </a:rPr>
              <a:t> de </a:t>
            </a:r>
            <a:r>
              <a:rPr lang="en-US" sz="4000" b="1" i="0" u="none" strike="noStrike" cap="none" dirty="0" err="1">
                <a:solidFill>
                  <a:schemeClr val="dk2"/>
                </a:solidFill>
                <a:latin typeface="Times New Roman" panose="02020603050405020304" pitchFamily="18" charset="0"/>
                <a:cs typeface="Times New Roman" panose="02020603050405020304" pitchFamily="18" charset="0"/>
                <a:sym typeface="Tahoma"/>
              </a:rPr>
              <a:t>Audiência</a:t>
            </a:r>
            <a:endParaRPr lang="en-US" sz="4000" b="1" i="0" u="none" strike="noStrike" cap="none" dirty="0">
              <a:solidFill>
                <a:schemeClr val="dk2"/>
              </a:solidFill>
              <a:latin typeface="Times New Roman" panose="02020603050405020304" pitchFamily="18" charset="0"/>
              <a:cs typeface="Times New Roman" panose="02020603050405020304" pitchFamily="18" charset="0"/>
              <a:sym typeface="Tahoma"/>
            </a:endParaRPr>
          </a:p>
        </p:txBody>
      </p:sp>
      <p:sp>
        <p:nvSpPr>
          <p:cNvPr id="103" name="Shape 103"/>
          <p:cNvSpPr txBox="1">
            <a:spLocks noGrp="1"/>
          </p:cNvSpPr>
          <p:nvPr>
            <p:ph type="body" idx="1"/>
          </p:nvPr>
        </p:nvSpPr>
        <p:spPr>
          <a:xfrm>
            <a:off x="1043608" y="3140968"/>
            <a:ext cx="7385248" cy="3062388"/>
          </a:xfrm>
          <a:prstGeom prst="rect">
            <a:avLst/>
          </a:prstGeom>
          <a:noFill/>
          <a:ln>
            <a:noFill/>
          </a:ln>
        </p:spPr>
        <p:txBody>
          <a:bodyPr lIns="91425" tIns="45700" rIns="91425" bIns="45700" anchor="t" anchorCtr="0">
            <a:noAutofit/>
          </a:bodyPr>
          <a:lstStyle/>
          <a:p>
            <a:pPr marL="457200" marR="0" lvl="0" indent="-457200" algn="l" rtl="0">
              <a:lnSpc>
                <a:spcPct val="150000"/>
              </a:lnSpc>
              <a:spcBef>
                <a:spcPts val="0"/>
              </a:spcBef>
              <a:spcAft>
                <a:spcPts val="0"/>
              </a:spcAft>
              <a:buClr>
                <a:schemeClr val="tx1"/>
              </a:buClr>
              <a:buSzPct val="75000"/>
              <a:buFont typeface="Wingdings" panose="05000000000000000000" pitchFamily="2" charset="2"/>
              <a:buChar char="ü"/>
            </a:pP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Maio</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de </a:t>
            </a: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cada</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ano</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 1º </a:t>
            </a: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Quadrimestre</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a:t>
            </a:r>
          </a:p>
          <a:p>
            <a:pPr marL="457200" marR="0" lvl="0" indent="-457200" algn="l" rtl="0">
              <a:lnSpc>
                <a:spcPct val="150000"/>
              </a:lnSpc>
              <a:spcBef>
                <a:spcPts val="560"/>
              </a:spcBef>
              <a:spcAft>
                <a:spcPts val="0"/>
              </a:spcAft>
              <a:buClr>
                <a:schemeClr val="tx1"/>
              </a:buClr>
              <a:buSzPct val="75000"/>
              <a:buFont typeface="Wingdings" panose="05000000000000000000" pitchFamily="2" charset="2"/>
              <a:buChar char="ü"/>
            </a:pP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Setembro</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de </a:t>
            </a: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cada</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ano</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 2º </a:t>
            </a: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Quadrimestre</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a:t>
            </a:r>
          </a:p>
          <a:p>
            <a:pPr marL="457200" marR="0" lvl="0" indent="-457200" algn="l" rtl="0">
              <a:lnSpc>
                <a:spcPct val="150000"/>
              </a:lnSpc>
              <a:spcBef>
                <a:spcPts val="560"/>
              </a:spcBef>
              <a:spcAft>
                <a:spcPts val="0"/>
              </a:spcAft>
              <a:buClr>
                <a:schemeClr val="tx1"/>
              </a:buClr>
              <a:buSzPct val="75000"/>
              <a:buFont typeface="Wingdings" panose="05000000000000000000" pitchFamily="2" charset="2"/>
              <a:buChar char="ü"/>
            </a:pP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Janeiro  de </a:t>
            </a: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cada</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ano</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 3º </a:t>
            </a: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Quadrimestre</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a:t>
            </a: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Procedimentos</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Odontológicos</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 ESF – EQUIPE II </a:t>
            </a: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Dr</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ª. Rebeca</a:t>
            </a:r>
          </a:p>
        </p:txBody>
      </p:sp>
      <p:sp>
        <p:nvSpPr>
          <p:cNvPr id="195" name="Shape 195"/>
          <p:cNvSpPr txBox="1">
            <a:spLocks noGrp="1"/>
          </p:cNvSpPr>
          <p:nvPr>
            <p:ph type="body" idx="1"/>
          </p:nvPr>
        </p:nvSpPr>
        <p:spPr>
          <a:xfrm>
            <a:off x="34563" y="2636912"/>
            <a:ext cx="9144000" cy="3168352"/>
          </a:xfrm>
          <a:prstGeom prst="rect">
            <a:avLst/>
          </a:prstGeom>
          <a:noFill/>
          <a:ln>
            <a:noFill/>
          </a:ln>
        </p:spPr>
        <p:txBody>
          <a:bodyPr lIns="91425" tIns="45700" rIns="91425" bIns="45700" numCol="2" anchor="t" anchorCtr="0">
            <a:noAutofit/>
          </a:bodyPr>
          <a:lstStyle/>
          <a:p>
            <a:pPr marL="457200" marR="0" lvl="0" indent="-457200" algn="l" rtl="0">
              <a:lnSpc>
                <a:spcPct val="100000"/>
              </a:lnSpc>
              <a:spcBef>
                <a:spcPts val="0"/>
              </a:spcBef>
              <a:spcAft>
                <a:spcPts val="0"/>
              </a:spcAft>
              <a:buClrTx/>
              <a:buSzPct val="75000"/>
              <a:buFont typeface="Wingdings" panose="05000000000000000000" pitchFamily="2" charset="2"/>
              <a:buChar char="ü"/>
            </a:pPr>
            <a:r>
              <a:rPr lang="en-US" sz="2800" b="0" i="0" u="none" dirty="0" err="1">
                <a:solidFill>
                  <a:schemeClr val="dk2"/>
                </a:solidFill>
                <a:latin typeface="Times New Roman" panose="02020603050405020304" pitchFamily="18" charset="0"/>
                <a:cs typeface="Times New Roman" panose="02020603050405020304" pitchFamily="18" charset="0"/>
                <a:sym typeface="Tahoma"/>
              </a:rPr>
              <a:t>Pacientes</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413</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100000"/>
              </a:lnSpc>
              <a:spcBef>
                <a:spcPts val="560"/>
              </a:spcBef>
              <a:spcAft>
                <a:spcPts val="0"/>
              </a:spcAft>
              <a:buClrTx/>
              <a:buSzPct val="75000"/>
              <a:buFont typeface="Wingdings" panose="05000000000000000000" pitchFamily="2" charset="2"/>
              <a:buChar char="ü"/>
            </a:pPr>
            <a:r>
              <a:rPr lang="en-US" sz="2800" b="0" i="0" u="none" dirty="0" err="1">
                <a:solidFill>
                  <a:schemeClr val="dk2"/>
                </a:solidFill>
                <a:latin typeface="Times New Roman" panose="02020603050405020304" pitchFamily="18" charset="0"/>
                <a:cs typeface="Times New Roman" panose="02020603050405020304" pitchFamily="18" charset="0"/>
                <a:sym typeface="Tahoma"/>
              </a:rPr>
              <a:t>Atendimentos</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373</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100000"/>
              </a:lnSpc>
              <a:spcBef>
                <a:spcPts val="560"/>
              </a:spcBef>
              <a:spcAft>
                <a:spcPts val="0"/>
              </a:spcAft>
              <a:buClrTx/>
              <a:buSzPct val="75000"/>
              <a:buFont typeface="Wingdings" panose="05000000000000000000" pitchFamily="2" charset="2"/>
              <a:buChar char="ü"/>
            </a:pPr>
            <a:r>
              <a:rPr lang="en-US" sz="2800" b="0" i="0" u="none" dirty="0">
                <a:solidFill>
                  <a:schemeClr val="dk2"/>
                </a:solidFill>
                <a:latin typeface="Times New Roman" panose="02020603050405020304" pitchFamily="18" charset="0"/>
                <a:cs typeface="Times New Roman" panose="02020603050405020304" pitchFamily="18" charset="0"/>
                <a:sym typeface="Tahoma"/>
              </a:rPr>
              <a:t>Nº de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Escovações</a:t>
            </a:r>
            <a:r>
              <a:rPr lang="en-US" sz="2800" b="0" i="0" u="none" dirty="0">
                <a:solidFill>
                  <a:schemeClr val="dk2"/>
                </a:solidFill>
                <a:latin typeface="Times New Roman" panose="02020603050405020304" pitchFamily="18" charset="0"/>
                <a:cs typeface="Times New Roman" panose="02020603050405020304" pitchFamily="18" charset="0"/>
                <a:sym typeface="Tahoma"/>
              </a:rPr>
              <a:t>:  –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incluindo</a:t>
            </a:r>
            <a:r>
              <a:rPr lang="en-US" sz="2800" b="0" i="0" u="none" dirty="0">
                <a:solidFill>
                  <a:schemeClr val="dk2"/>
                </a:solidFill>
                <a:latin typeface="Times New Roman" panose="02020603050405020304" pitchFamily="18" charset="0"/>
                <a:cs typeface="Times New Roman" panose="02020603050405020304" pitchFamily="18" charset="0"/>
                <a:sym typeface="Tahoma"/>
              </a:rPr>
              <a:t> as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crianças</a:t>
            </a:r>
            <a:r>
              <a:rPr lang="en-US" sz="2800" b="0" i="0" u="none" dirty="0">
                <a:solidFill>
                  <a:schemeClr val="dk2"/>
                </a:solidFill>
                <a:latin typeface="Times New Roman" panose="02020603050405020304" pitchFamily="18" charset="0"/>
                <a:cs typeface="Times New Roman" panose="02020603050405020304" pitchFamily="18" charset="0"/>
                <a:sym typeface="Tahoma"/>
              </a:rPr>
              <a:t> da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escola</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4.214</a:t>
            </a: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 </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100000"/>
              </a:lnSpc>
              <a:spcBef>
                <a:spcPts val="560"/>
              </a:spcBef>
              <a:spcAft>
                <a:spcPts val="0"/>
              </a:spcAft>
              <a:buClrTx/>
              <a:buSzPct val="75000"/>
              <a:buFont typeface="Wingdings" panose="05000000000000000000" pitchFamily="2" charset="2"/>
              <a:buChar char="ü"/>
            </a:pPr>
            <a:r>
              <a:rPr lang="en-US" sz="2800" b="0" i="0" u="none" dirty="0">
                <a:solidFill>
                  <a:schemeClr val="dk2"/>
                </a:solidFill>
                <a:latin typeface="Times New Roman" panose="02020603050405020304" pitchFamily="18" charset="0"/>
                <a:cs typeface="Times New Roman" panose="02020603050405020304" pitchFamily="18" charset="0"/>
                <a:sym typeface="Tahoma"/>
              </a:rPr>
              <a:t>Nº de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Restaurações</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191					</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100000"/>
              </a:lnSpc>
              <a:spcBef>
                <a:spcPts val="560"/>
              </a:spcBef>
              <a:spcAft>
                <a:spcPts val="0"/>
              </a:spcAft>
              <a:buClrTx/>
              <a:buSzPct val="75000"/>
              <a:buFont typeface="Wingdings" panose="05000000000000000000" pitchFamily="2" charset="2"/>
              <a:buChar char="ü"/>
            </a:pPr>
            <a:r>
              <a:rPr lang="en-US" sz="2800" b="0" i="0" u="none" dirty="0">
                <a:solidFill>
                  <a:schemeClr val="dk2"/>
                </a:solidFill>
                <a:latin typeface="Times New Roman" panose="02020603050405020304" pitchFamily="18" charset="0"/>
                <a:cs typeface="Times New Roman" panose="02020603050405020304" pitchFamily="18" charset="0"/>
                <a:sym typeface="Tahoma"/>
              </a:rPr>
              <a:t>Nº de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pacientes</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encaminhados</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92		</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100000"/>
              </a:lnSpc>
              <a:spcBef>
                <a:spcPts val="560"/>
              </a:spcBef>
              <a:spcAft>
                <a:spcPts val="0"/>
              </a:spcAft>
              <a:buClrTx/>
              <a:buSzPct val="75000"/>
              <a:buFont typeface="Wingdings" panose="05000000000000000000" pitchFamily="2" charset="2"/>
              <a:buChar char="ü"/>
            </a:pPr>
            <a:r>
              <a:rPr lang="en-US" sz="2800" b="0" i="0" u="none" dirty="0">
                <a:solidFill>
                  <a:schemeClr val="dk2"/>
                </a:solidFill>
                <a:latin typeface="Times New Roman" panose="02020603050405020304" pitchFamily="18" charset="0"/>
                <a:cs typeface="Times New Roman" panose="02020603050405020304" pitchFamily="18" charset="0"/>
                <a:sym typeface="Tahoma"/>
              </a:rPr>
              <a:t>Nº de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pacientes</a:t>
            </a:r>
            <a:r>
              <a:rPr lang="en-US" sz="2800" b="0" i="0" u="none" dirty="0">
                <a:solidFill>
                  <a:schemeClr val="dk2"/>
                </a:solidFill>
                <a:latin typeface="Times New Roman" panose="02020603050405020304" pitchFamily="18" charset="0"/>
                <a:cs typeface="Times New Roman" panose="02020603050405020304" pitchFamily="18" charset="0"/>
                <a:sym typeface="Tahoma"/>
              </a:rPr>
              <a:t> – </a:t>
            </a:r>
            <a:r>
              <a:rPr lang="en-US" sz="2400" b="0" i="0" u="none" dirty="0" err="1">
                <a:solidFill>
                  <a:schemeClr val="dk2"/>
                </a:solidFill>
                <a:latin typeface="Times New Roman" panose="02020603050405020304" pitchFamily="18" charset="0"/>
                <a:cs typeface="Times New Roman" panose="02020603050405020304" pitchFamily="18" charset="0"/>
                <a:sym typeface="Tahoma"/>
              </a:rPr>
              <a:t>término</a:t>
            </a:r>
            <a:r>
              <a:rPr lang="en-US" sz="2400" b="0" i="0" u="none" dirty="0">
                <a:solidFill>
                  <a:schemeClr val="dk2"/>
                </a:solidFill>
                <a:latin typeface="Times New Roman" panose="02020603050405020304" pitchFamily="18" charset="0"/>
                <a:cs typeface="Times New Roman" panose="02020603050405020304" pitchFamily="18" charset="0"/>
                <a:sym typeface="Tahoma"/>
              </a:rPr>
              <a:t> de </a:t>
            </a:r>
            <a:r>
              <a:rPr lang="en-US" sz="2400" b="0" i="0" u="none" dirty="0" err="1">
                <a:solidFill>
                  <a:schemeClr val="dk2"/>
                </a:solidFill>
                <a:latin typeface="Times New Roman" panose="02020603050405020304" pitchFamily="18" charset="0"/>
                <a:cs typeface="Times New Roman" panose="02020603050405020304" pitchFamily="18" charset="0"/>
                <a:sym typeface="Tahoma"/>
              </a:rPr>
              <a:t>tratamento</a:t>
            </a:r>
            <a:r>
              <a:rPr lang="en-US" sz="2400" b="0" i="0" u="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57</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100000"/>
              </a:lnSpc>
              <a:spcBef>
                <a:spcPts val="560"/>
              </a:spcBef>
              <a:spcAft>
                <a:spcPts val="0"/>
              </a:spcAft>
              <a:buClrTx/>
              <a:buSzPct val="75000"/>
              <a:buFont typeface="Wingdings" panose="05000000000000000000" pitchFamily="2" charset="2"/>
              <a:buChar char="ü"/>
            </a:pPr>
            <a:r>
              <a:rPr lang="en-US" sz="2800" b="0" i="0" u="none" dirty="0" err="1">
                <a:solidFill>
                  <a:schemeClr val="dk2"/>
                </a:solidFill>
                <a:latin typeface="Times New Roman" panose="02020603050405020304" pitchFamily="18" charset="0"/>
                <a:cs typeface="Times New Roman" panose="02020603050405020304" pitchFamily="18" charset="0"/>
                <a:sym typeface="Tahoma"/>
              </a:rPr>
              <a:t>Bochecho</a:t>
            </a:r>
            <a:r>
              <a:rPr lang="en-US" sz="2800" b="0" i="0" u="none" dirty="0">
                <a:solidFill>
                  <a:schemeClr val="dk2"/>
                </a:solidFill>
                <a:latin typeface="Times New Roman" panose="02020603050405020304" pitchFamily="18" charset="0"/>
                <a:cs typeface="Times New Roman" panose="02020603050405020304" pitchFamily="18" charset="0"/>
                <a:sym typeface="Tahoma"/>
              </a:rPr>
              <a:t> – Escola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Menino</a:t>
            </a:r>
            <a:r>
              <a:rPr lang="en-US" sz="2800" b="0" i="0" u="none" dirty="0">
                <a:solidFill>
                  <a:schemeClr val="dk2"/>
                </a:solidFill>
                <a:latin typeface="Times New Roman" panose="02020603050405020304" pitchFamily="18" charset="0"/>
                <a:cs typeface="Times New Roman" panose="02020603050405020304" pitchFamily="18" charset="0"/>
                <a:sym typeface="Tahoma"/>
              </a:rPr>
              <a:t>	Jesus –  </a:t>
            </a:r>
            <a:r>
              <a:rPr lang="en-US" sz="2800" dirty="0" smtClean="0">
                <a:solidFill>
                  <a:schemeClr val="dk2"/>
                </a:solidFill>
                <a:latin typeface="Times New Roman" panose="02020603050405020304" pitchFamily="18" charset="0"/>
                <a:cs typeface="Times New Roman" panose="02020603050405020304" pitchFamily="18" charset="0"/>
              </a:rPr>
              <a:t>3.801</a:t>
            </a:r>
          </a:p>
        </p:txBody>
      </p:sp>
      <p:sp>
        <p:nvSpPr>
          <p:cNvPr id="2" name="Retângulo 1"/>
          <p:cNvSpPr/>
          <p:nvPr/>
        </p:nvSpPr>
        <p:spPr>
          <a:xfrm>
            <a:off x="1043608" y="5733256"/>
            <a:ext cx="7488832" cy="1031051"/>
          </a:xfrm>
          <a:prstGeom prst="rect">
            <a:avLst/>
          </a:prstGeom>
        </p:spPr>
        <p:txBody>
          <a:bodyPr wrap="square">
            <a:spAutoFit/>
          </a:bodyPr>
          <a:lstStyle/>
          <a:p>
            <a:pPr lvl="0">
              <a:spcBef>
                <a:spcPts val="560"/>
              </a:spcBef>
              <a:buSzPct val="75000"/>
            </a:pPr>
            <a:r>
              <a:rPr lang="en-US" sz="2800" b="1" dirty="0" err="1" smtClean="0">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Obs:Não</a:t>
            </a:r>
            <a:r>
              <a:rPr lang="en-US" sz="2800" b="1" dirty="0" smtClean="0">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a:t>
            </a:r>
            <a:r>
              <a:rPr lang="en-US" sz="2800" b="1" dirty="0" err="1">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teve</a:t>
            </a:r>
            <a:r>
              <a:rPr lang="en-US" sz="2800" b="1" dirty="0">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a:t>
            </a:r>
            <a:r>
              <a:rPr lang="en-US" sz="2800" b="1" dirty="0" err="1">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atendimento</a:t>
            </a:r>
            <a:r>
              <a:rPr lang="en-US" sz="2800" b="1" dirty="0">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no </a:t>
            </a:r>
            <a:r>
              <a:rPr lang="en-US" sz="2800" b="1" dirty="0" err="1">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mês</a:t>
            </a:r>
            <a:r>
              <a:rPr lang="en-US" sz="2800" b="1" dirty="0">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de </a:t>
            </a:r>
            <a:r>
              <a:rPr lang="en-US" sz="2800" b="1" dirty="0" err="1">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novembro</a:t>
            </a:r>
            <a:endParaRPr lang="en-US" sz="2800" b="1" dirty="0">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p>
            <a:pPr lvl="0">
              <a:spcBef>
                <a:spcPts val="560"/>
              </a:spcBef>
              <a:buSzPct val="75000"/>
            </a:pPr>
            <a:r>
              <a:rPr lang="en-US" sz="2800" b="1" dirty="0" smtClean="0">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a:t>
            </a:r>
            <a:r>
              <a:rPr lang="en-US" sz="2800" b="1" dirty="0" err="1">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Motivo</a:t>
            </a:r>
            <a:r>
              <a:rPr lang="en-US" sz="2800" b="1" dirty="0">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a:t>
            </a:r>
            <a:r>
              <a:rPr lang="en-US" sz="2800" b="1" dirty="0" err="1" smtClean="0">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equipamento</a:t>
            </a:r>
            <a:r>
              <a:rPr lang="en-US" sz="2800" b="1" dirty="0" smtClean="0">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a:t>
            </a:r>
            <a:r>
              <a:rPr lang="en-US" sz="2800" b="1" dirty="0" err="1">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em</a:t>
            </a:r>
            <a:r>
              <a:rPr lang="en-US" sz="2800" b="1" dirty="0">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a:t>
            </a:r>
            <a:r>
              <a:rPr lang="en-US" sz="2800" b="1" dirty="0" err="1">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manutenção</a:t>
            </a:r>
            <a:r>
              <a:rPr lang="en-US" sz="2800" b="1" dirty="0">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a:t>
            </a:r>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971600" y="764704"/>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PRODUÇÃO HOSPITALAR</a:t>
            </a:r>
          </a:p>
        </p:txBody>
      </p:sp>
      <p:sp>
        <p:nvSpPr>
          <p:cNvPr id="201" name="Shape 201"/>
          <p:cNvSpPr txBox="1">
            <a:spLocks noGrp="1"/>
          </p:cNvSpPr>
          <p:nvPr>
            <p:ph type="body" idx="1"/>
          </p:nvPr>
        </p:nvSpPr>
        <p:spPr>
          <a:xfrm>
            <a:off x="1115616" y="3068960"/>
            <a:ext cx="7704856" cy="3552800"/>
          </a:xfrm>
          <a:prstGeom prst="rect">
            <a:avLst/>
          </a:prstGeom>
          <a:noFill/>
          <a:ln>
            <a:noFill/>
          </a:ln>
        </p:spPr>
        <p:txBody>
          <a:bodyPr lIns="91425" tIns="45700" rIns="91425" bIns="45700" anchor="t" anchorCtr="0">
            <a:noAutofit/>
          </a:bodyPr>
          <a:lstStyle/>
          <a:p>
            <a:pPr marL="457200" marR="0" lvl="0" indent="-457200" algn="l" rtl="0">
              <a:lnSpc>
                <a:spcPct val="100000"/>
              </a:lnSpc>
              <a:spcBef>
                <a:spcPts val="0"/>
              </a:spcBef>
              <a:spcAft>
                <a:spcPts val="0"/>
              </a:spcAft>
              <a:buClrTx/>
              <a:buSzPct val="75000"/>
              <a:buFont typeface="Wingdings" panose="05000000000000000000" pitchFamily="2" charset="2"/>
              <a:buChar char="ü"/>
            </a:pPr>
            <a:r>
              <a:rPr lang="en-US" sz="2800" i="0" u="none" dirty="0" err="1">
                <a:solidFill>
                  <a:schemeClr val="dk2"/>
                </a:solidFill>
                <a:latin typeface="Times New Roman" panose="02020603050405020304" pitchFamily="18" charset="0"/>
                <a:cs typeface="Times New Roman" panose="02020603050405020304" pitchFamily="18" charset="0"/>
                <a:sym typeface="Tahoma"/>
              </a:rPr>
              <a:t>Consulta</a:t>
            </a:r>
            <a:r>
              <a:rPr lang="en-US" sz="2800" i="0" u="none" dirty="0">
                <a:solidFill>
                  <a:schemeClr val="dk2"/>
                </a:solidFill>
                <a:latin typeface="Times New Roman" panose="02020603050405020304" pitchFamily="18" charset="0"/>
                <a:cs typeface="Times New Roman" panose="02020603050405020304" pitchFamily="18" charset="0"/>
                <a:sym typeface="Tahoma"/>
              </a:rPr>
              <a:t> Simples: </a:t>
            </a:r>
            <a:r>
              <a:rPr lang="en-US" sz="2800" dirty="0" smtClean="0">
                <a:solidFill>
                  <a:schemeClr val="dk2"/>
                </a:solidFill>
                <a:latin typeface="Times New Roman" panose="02020603050405020304" pitchFamily="18" charset="0"/>
                <a:cs typeface="Times New Roman" panose="02020603050405020304" pitchFamily="18" charset="0"/>
              </a:rPr>
              <a:t>739</a:t>
            </a:r>
            <a:endParaRPr lang="en-US" sz="2800" dirty="0">
              <a:solidFill>
                <a:schemeClr val="dk2"/>
              </a:solidFill>
              <a:latin typeface="Times New Roman" panose="02020603050405020304" pitchFamily="18" charset="0"/>
              <a:cs typeface="Times New Roman" panose="02020603050405020304" pitchFamily="18" charset="0"/>
            </a:endParaRPr>
          </a:p>
          <a:p>
            <a:pPr marL="457200" marR="0" lvl="0" indent="-457200" algn="l" rtl="0">
              <a:lnSpc>
                <a:spcPct val="100000"/>
              </a:lnSpc>
              <a:spcBef>
                <a:spcPts val="560"/>
              </a:spcBef>
              <a:spcAft>
                <a:spcPts val="0"/>
              </a:spcAft>
              <a:buClrTx/>
              <a:buSzPct val="75000"/>
              <a:buFont typeface="Wingdings" panose="05000000000000000000" pitchFamily="2" charset="2"/>
              <a:buChar char="ü"/>
            </a:pPr>
            <a:r>
              <a:rPr lang="en-US" sz="2800" i="0" u="none" dirty="0" err="1">
                <a:solidFill>
                  <a:schemeClr val="dk2"/>
                </a:solidFill>
                <a:latin typeface="Times New Roman" panose="02020603050405020304" pitchFamily="18" charset="0"/>
                <a:cs typeface="Times New Roman" panose="02020603050405020304" pitchFamily="18" charset="0"/>
                <a:sym typeface="Tahoma"/>
              </a:rPr>
              <a:t>Consulta</a:t>
            </a:r>
            <a:r>
              <a:rPr lang="en-US" sz="2800" i="0" u="none" dirty="0">
                <a:solidFill>
                  <a:schemeClr val="dk2"/>
                </a:solidFill>
                <a:latin typeface="Times New Roman" panose="02020603050405020304" pitchFamily="18" charset="0"/>
                <a:cs typeface="Times New Roman" panose="02020603050405020304" pitchFamily="18" charset="0"/>
                <a:sym typeface="Tahoma"/>
              </a:rPr>
              <a:t> com </a:t>
            </a:r>
            <a:r>
              <a:rPr lang="en-US" sz="2800" i="0" u="none" dirty="0" err="1">
                <a:solidFill>
                  <a:schemeClr val="dk2"/>
                </a:solidFill>
                <a:latin typeface="Times New Roman" panose="02020603050405020304" pitchFamily="18" charset="0"/>
                <a:cs typeface="Times New Roman" panose="02020603050405020304" pitchFamily="18" charset="0"/>
                <a:sym typeface="Tahoma"/>
              </a:rPr>
              <a:t>Terapia</a:t>
            </a:r>
            <a:r>
              <a:rPr lang="en-US" sz="2800" i="0" u="none" dirty="0">
                <a:solidFill>
                  <a:schemeClr val="dk2"/>
                </a:solidFill>
                <a:latin typeface="Times New Roman" panose="02020603050405020304" pitchFamily="18" charset="0"/>
                <a:cs typeface="Times New Roman" panose="02020603050405020304" pitchFamily="18" charset="0"/>
                <a:sym typeface="Tahoma"/>
              </a:rPr>
              <a:t> (</a:t>
            </a:r>
            <a:r>
              <a:rPr lang="en-US" sz="2800" i="0" u="none" dirty="0" err="1">
                <a:solidFill>
                  <a:schemeClr val="dk2"/>
                </a:solidFill>
                <a:latin typeface="Times New Roman" panose="02020603050405020304" pitchFamily="18" charset="0"/>
                <a:cs typeface="Times New Roman" panose="02020603050405020304" pitchFamily="18" charset="0"/>
                <a:sym typeface="Tahoma"/>
              </a:rPr>
              <a:t>medicação</a:t>
            </a:r>
            <a:r>
              <a:rPr lang="en-US" sz="2800" i="0" u="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2610</a:t>
            </a:r>
            <a:endParaRPr lang="en-US" sz="2800" dirty="0">
              <a:solidFill>
                <a:schemeClr val="dk2"/>
              </a:solidFill>
              <a:latin typeface="Times New Roman" panose="02020603050405020304" pitchFamily="18" charset="0"/>
              <a:cs typeface="Times New Roman" panose="02020603050405020304" pitchFamily="18" charset="0"/>
            </a:endParaRPr>
          </a:p>
          <a:p>
            <a:pPr marL="457200" marR="0" lvl="0" indent="-457200" algn="l" rtl="0">
              <a:lnSpc>
                <a:spcPct val="100000"/>
              </a:lnSpc>
              <a:spcBef>
                <a:spcPts val="560"/>
              </a:spcBef>
              <a:spcAft>
                <a:spcPts val="0"/>
              </a:spcAft>
              <a:buClrTx/>
              <a:buSzPct val="75000"/>
              <a:buFont typeface="Wingdings" panose="05000000000000000000" pitchFamily="2" charset="2"/>
              <a:buChar char="ü"/>
            </a:pPr>
            <a:r>
              <a:rPr lang="en-US" sz="2800" i="0" u="none" dirty="0" err="1">
                <a:solidFill>
                  <a:schemeClr val="dk2"/>
                </a:solidFill>
                <a:latin typeface="Times New Roman" panose="02020603050405020304" pitchFamily="18" charset="0"/>
                <a:cs typeface="Times New Roman" panose="02020603050405020304" pitchFamily="18" charset="0"/>
                <a:sym typeface="Tahoma"/>
              </a:rPr>
              <a:t>Consulta</a:t>
            </a:r>
            <a:r>
              <a:rPr lang="en-US" sz="2800" i="0" u="none" dirty="0">
                <a:solidFill>
                  <a:schemeClr val="dk2"/>
                </a:solidFill>
                <a:latin typeface="Times New Roman" panose="02020603050405020304" pitchFamily="18" charset="0"/>
                <a:cs typeface="Times New Roman" panose="02020603050405020304" pitchFamily="18" charset="0"/>
                <a:sym typeface="Tahoma"/>
              </a:rPr>
              <a:t> com </a:t>
            </a:r>
            <a:r>
              <a:rPr lang="en-US" sz="2800" i="0" u="none" dirty="0" err="1">
                <a:solidFill>
                  <a:schemeClr val="dk2"/>
                </a:solidFill>
                <a:latin typeface="Times New Roman" panose="02020603050405020304" pitchFamily="18" charset="0"/>
                <a:cs typeface="Times New Roman" panose="02020603050405020304" pitchFamily="18" charset="0"/>
                <a:sym typeface="Tahoma"/>
              </a:rPr>
              <a:t>observação</a:t>
            </a:r>
            <a:r>
              <a:rPr lang="en-US" sz="2800" i="0" u="none" dirty="0">
                <a:solidFill>
                  <a:schemeClr val="dk2"/>
                </a:solidFill>
                <a:latin typeface="Times New Roman" panose="02020603050405020304" pitchFamily="18" charset="0"/>
                <a:cs typeface="Times New Roman" panose="02020603050405020304" pitchFamily="18" charset="0"/>
                <a:sym typeface="Tahoma"/>
              </a:rPr>
              <a:t> de 08 a 24 </a:t>
            </a:r>
            <a:r>
              <a:rPr lang="en-US" sz="2800" i="0" u="none" dirty="0" smtClean="0">
                <a:solidFill>
                  <a:schemeClr val="dk2"/>
                </a:solidFill>
                <a:latin typeface="Times New Roman" panose="02020603050405020304" pitchFamily="18" charset="0"/>
                <a:cs typeface="Times New Roman" panose="02020603050405020304" pitchFamily="18" charset="0"/>
                <a:sym typeface="Tahoma"/>
              </a:rPr>
              <a:t>horas: 166</a:t>
            </a:r>
            <a:endParaRPr lang="en-US" sz="2800" dirty="0">
              <a:solidFill>
                <a:schemeClr val="dk2"/>
              </a:solidFill>
              <a:latin typeface="Times New Roman" panose="02020603050405020304" pitchFamily="18" charset="0"/>
              <a:cs typeface="Times New Roman" panose="02020603050405020304" pitchFamily="18" charset="0"/>
            </a:endParaRPr>
          </a:p>
          <a:p>
            <a:pPr marL="457200" marR="0" lvl="0" indent="-457200" algn="l" rtl="0">
              <a:lnSpc>
                <a:spcPct val="100000"/>
              </a:lnSpc>
              <a:spcBef>
                <a:spcPts val="560"/>
              </a:spcBef>
              <a:spcAft>
                <a:spcPts val="0"/>
              </a:spcAft>
              <a:buClrTx/>
              <a:buSzPct val="75000"/>
              <a:buFont typeface="Arial" panose="020B0604020202020204" pitchFamily="34" charset="0"/>
              <a:buChar char="•"/>
            </a:pPr>
            <a:r>
              <a:rPr lang="en-US" sz="2800" i="0" u="none" dirty="0">
                <a:solidFill>
                  <a:srgbClr val="FF0000"/>
                </a:solidFill>
                <a:latin typeface="Times New Roman" panose="02020603050405020304" pitchFamily="18" charset="0"/>
                <a:cs typeface="Times New Roman" panose="02020603050405020304" pitchFamily="18" charset="0"/>
                <a:sym typeface="Tahoma"/>
              </a:rPr>
              <a:t>Outros </a:t>
            </a:r>
            <a:r>
              <a:rPr lang="en-US" sz="2800" i="0" u="none" dirty="0" err="1">
                <a:solidFill>
                  <a:srgbClr val="FF0000"/>
                </a:solidFill>
                <a:latin typeface="Times New Roman" panose="02020603050405020304" pitchFamily="18" charset="0"/>
                <a:cs typeface="Times New Roman" panose="02020603050405020304" pitchFamily="18" charset="0"/>
                <a:sym typeface="Tahoma"/>
              </a:rPr>
              <a:t>procedimentos</a:t>
            </a:r>
            <a:r>
              <a:rPr lang="en-US" sz="2800" i="0" u="none" dirty="0">
                <a:solidFill>
                  <a:srgbClr val="FF0000"/>
                </a:solidFill>
                <a:latin typeface="Times New Roman" panose="02020603050405020304" pitchFamily="18" charset="0"/>
                <a:cs typeface="Times New Roman" panose="02020603050405020304" pitchFamily="18" charset="0"/>
                <a:sym typeface="Tahoma"/>
              </a:rPr>
              <a:t>: 1</a:t>
            </a:r>
            <a:r>
              <a:rPr lang="en-US" sz="2800" dirty="0">
                <a:solidFill>
                  <a:srgbClr val="FF0000"/>
                </a:solidFill>
                <a:latin typeface="Times New Roman" panose="02020603050405020304" pitchFamily="18" charset="0"/>
                <a:cs typeface="Times New Roman" panose="02020603050405020304" pitchFamily="18" charset="0"/>
              </a:rPr>
              <a:t>202</a:t>
            </a:r>
          </a:p>
          <a:p>
            <a:pPr marL="457200" marR="0" lvl="0" indent="-457200" algn="l" rtl="0">
              <a:lnSpc>
                <a:spcPct val="100000"/>
              </a:lnSpc>
              <a:spcBef>
                <a:spcPts val="560"/>
              </a:spcBef>
              <a:spcAft>
                <a:spcPts val="0"/>
              </a:spcAft>
              <a:buClrTx/>
              <a:buSzPct val="75000"/>
              <a:buFont typeface="Arial" panose="020B0604020202020204" pitchFamily="34" charset="0"/>
              <a:buChar char="•"/>
            </a:pPr>
            <a:r>
              <a:rPr lang="en-US" sz="2800" i="0" u="none" dirty="0">
                <a:solidFill>
                  <a:srgbClr val="FF0000"/>
                </a:solidFill>
                <a:latin typeface="Times New Roman" panose="02020603050405020304" pitchFamily="18" charset="0"/>
                <a:cs typeface="Times New Roman" panose="02020603050405020304" pitchFamily="18" charset="0"/>
                <a:sym typeface="Tahoma"/>
              </a:rPr>
              <a:t>(</a:t>
            </a:r>
            <a:r>
              <a:rPr lang="en-US" sz="2800" i="0" u="none" dirty="0" err="1">
                <a:solidFill>
                  <a:srgbClr val="FF0000"/>
                </a:solidFill>
                <a:latin typeface="Times New Roman" panose="02020603050405020304" pitchFamily="18" charset="0"/>
                <a:cs typeface="Times New Roman" panose="02020603050405020304" pitchFamily="18" charset="0"/>
                <a:sym typeface="Tahoma"/>
              </a:rPr>
              <a:t>drenagem</a:t>
            </a:r>
            <a:r>
              <a:rPr lang="en-US" sz="2800" i="0" u="none" dirty="0">
                <a:solidFill>
                  <a:srgbClr val="FF0000"/>
                </a:solidFill>
                <a:latin typeface="Times New Roman" panose="02020603050405020304" pitchFamily="18" charset="0"/>
                <a:cs typeface="Times New Roman" panose="02020603050405020304" pitchFamily="18" charset="0"/>
                <a:sym typeface="Tahoma"/>
              </a:rPr>
              <a:t> de </a:t>
            </a:r>
            <a:r>
              <a:rPr lang="en-US" sz="2800" i="0" u="none" dirty="0" err="1">
                <a:solidFill>
                  <a:srgbClr val="FF0000"/>
                </a:solidFill>
                <a:latin typeface="Times New Roman" panose="02020603050405020304" pitchFamily="18" charset="0"/>
                <a:cs typeface="Times New Roman" panose="02020603050405020304" pitchFamily="18" charset="0"/>
                <a:sym typeface="Tahoma"/>
              </a:rPr>
              <a:t>abcesso</a:t>
            </a:r>
            <a:r>
              <a:rPr lang="en-US" sz="2800" i="0" u="none" dirty="0">
                <a:solidFill>
                  <a:srgbClr val="FF0000"/>
                </a:solidFill>
                <a:latin typeface="Times New Roman" panose="02020603050405020304" pitchFamily="18" charset="0"/>
                <a:cs typeface="Times New Roman" panose="02020603050405020304" pitchFamily="18" charset="0"/>
                <a:sym typeface="Tahoma"/>
              </a:rPr>
              <a:t>, </a:t>
            </a:r>
            <a:r>
              <a:rPr lang="en-US" sz="2800" i="0" u="none" dirty="0" err="1">
                <a:solidFill>
                  <a:srgbClr val="FF0000"/>
                </a:solidFill>
                <a:latin typeface="Times New Roman" panose="02020603050405020304" pitchFamily="18" charset="0"/>
                <a:cs typeface="Times New Roman" panose="02020603050405020304" pitchFamily="18" charset="0"/>
                <a:sym typeface="Tahoma"/>
              </a:rPr>
              <a:t>retirada</a:t>
            </a:r>
            <a:r>
              <a:rPr lang="en-US" sz="2800" i="0" u="none" dirty="0">
                <a:solidFill>
                  <a:srgbClr val="FF0000"/>
                </a:solidFill>
                <a:latin typeface="Times New Roman" panose="02020603050405020304" pitchFamily="18" charset="0"/>
                <a:cs typeface="Times New Roman" panose="02020603050405020304" pitchFamily="18" charset="0"/>
                <a:sym typeface="Tahoma"/>
              </a:rPr>
              <a:t> de </a:t>
            </a:r>
            <a:r>
              <a:rPr lang="en-US" sz="2800" i="0" u="none" dirty="0" err="1">
                <a:solidFill>
                  <a:srgbClr val="FF0000"/>
                </a:solidFill>
                <a:latin typeface="Times New Roman" panose="02020603050405020304" pitchFamily="18" charset="0"/>
                <a:cs typeface="Times New Roman" panose="02020603050405020304" pitchFamily="18" charset="0"/>
                <a:sym typeface="Tahoma"/>
              </a:rPr>
              <a:t>unha</a:t>
            </a:r>
            <a:r>
              <a:rPr lang="en-US" sz="2800" i="0" u="none" dirty="0">
                <a:solidFill>
                  <a:srgbClr val="FF0000"/>
                </a:solidFill>
                <a:latin typeface="Times New Roman" panose="02020603050405020304" pitchFamily="18" charset="0"/>
                <a:cs typeface="Times New Roman" panose="02020603050405020304" pitchFamily="18" charset="0"/>
                <a:sym typeface="Tahoma"/>
              </a:rPr>
              <a:t>, </a:t>
            </a:r>
            <a:r>
              <a:rPr lang="en-US" sz="2800" i="0" u="none" dirty="0" err="1">
                <a:solidFill>
                  <a:srgbClr val="FF0000"/>
                </a:solidFill>
                <a:latin typeface="Times New Roman" panose="02020603050405020304" pitchFamily="18" charset="0"/>
                <a:cs typeface="Times New Roman" panose="02020603050405020304" pitchFamily="18" charset="0"/>
                <a:sym typeface="Tahoma"/>
              </a:rPr>
              <a:t>verrugas</a:t>
            </a:r>
            <a:r>
              <a:rPr lang="en-US" sz="2800" i="0" u="none" dirty="0">
                <a:solidFill>
                  <a:srgbClr val="FF0000"/>
                </a:solidFill>
                <a:latin typeface="Times New Roman" panose="02020603050405020304" pitchFamily="18" charset="0"/>
                <a:cs typeface="Times New Roman" panose="02020603050405020304" pitchFamily="18" charset="0"/>
                <a:sym typeface="Tahoma"/>
              </a:rPr>
              <a:t>, etc.)</a:t>
            </a:r>
          </a:p>
          <a:p>
            <a:pPr marL="342900" marR="0" lvl="0" indent="-342900" algn="l" rtl="0">
              <a:spcBef>
                <a:spcPts val="560"/>
              </a:spcBef>
              <a:spcAft>
                <a:spcPts val="0"/>
              </a:spcAft>
              <a:buClr>
                <a:schemeClr val="accent1"/>
              </a:buClr>
              <a:buSzPct val="75000"/>
              <a:buFont typeface="Noto Sans Symbols"/>
              <a:buNone/>
            </a:pPr>
            <a:endParaRPr sz="2800" b="0" i="0" u="none" dirty="0">
              <a:solidFill>
                <a:schemeClr val="dk2"/>
              </a:solidFill>
              <a:latin typeface="Tahoma"/>
              <a:ea typeface="Tahoma"/>
              <a:cs typeface="Tahoma"/>
              <a:sym typeface="Tahoma"/>
            </a:endParaRPr>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1115616" y="620688"/>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Demonstrativo</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de </a:t>
            </a: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Produção</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de </a:t>
            </a: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Saúde</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 </a:t>
            </a: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Clínica</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da </a:t>
            </a: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Mulher</a:t>
            </a:r>
            <a:endPar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endParaRPr>
          </a:p>
        </p:txBody>
      </p:sp>
      <p:sp>
        <p:nvSpPr>
          <p:cNvPr id="207" name="Shape 207"/>
          <p:cNvSpPr txBox="1">
            <a:spLocks noGrp="1"/>
          </p:cNvSpPr>
          <p:nvPr>
            <p:ph type="body" idx="1"/>
          </p:nvPr>
        </p:nvSpPr>
        <p:spPr>
          <a:xfrm>
            <a:off x="971600" y="3068960"/>
            <a:ext cx="7391399" cy="3514131"/>
          </a:xfrm>
          <a:prstGeom prst="rect">
            <a:avLst/>
          </a:prstGeom>
          <a:noFill/>
          <a:ln>
            <a:noFill/>
          </a:ln>
        </p:spPr>
        <p:txBody>
          <a:bodyPr lIns="91425" tIns="45700" rIns="91425" bIns="45700" anchor="t" anchorCtr="0">
            <a:noAutofit/>
          </a:bodyPr>
          <a:lstStyle/>
          <a:p>
            <a:pPr marL="457200" marR="0" lvl="0" indent="-457200" algn="l" rtl="0">
              <a:lnSpc>
                <a:spcPct val="90000"/>
              </a:lnSpc>
              <a:spcBef>
                <a:spcPts val="0"/>
              </a:spcBef>
              <a:spcAft>
                <a:spcPts val="0"/>
              </a:spcAft>
              <a:buClrTx/>
              <a:buSzPct val="75000"/>
              <a:buFont typeface="Wingdings" panose="05000000000000000000" pitchFamily="2" charset="2"/>
              <a:buChar char="ü"/>
            </a:pPr>
            <a:r>
              <a:rPr lang="en-US" sz="2800" b="0" i="0" u="none" dirty="0" err="1">
                <a:solidFill>
                  <a:schemeClr val="dk2"/>
                </a:solidFill>
                <a:latin typeface="Times New Roman" panose="02020603050405020304" pitchFamily="18" charset="0"/>
                <a:cs typeface="Times New Roman" panose="02020603050405020304" pitchFamily="18" charset="0"/>
                <a:sym typeface="Tahoma"/>
              </a:rPr>
              <a:t>Consulta</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dirty="0" err="1" smtClean="0">
                <a:solidFill>
                  <a:schemeClr val="dk2"/>
                </a:solidFill>
                <a:latin typeface="Times New Roman" panose="02020603050405020304" pitchFamily="18" charset="0"/>
                <a:cs typeface="Times New Roman" panose="02020603050405020304" pitchFamily="18" charset="0"/>
                <a:sym typeface="Tahoma"/>
              </a:rPr>
              <a:t>Médica</a:t>
            </a: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a:t>
            </a:r>
            <a:r>
              <a:rPr lang="en-US" sz="2800" dirty="0">
                <a:solidFill>
                  <a:schemeClr val="dk2"/>
                </a:solidFill>
                <a:latin typeface="Times New Roman" panose="02020603050405020304" pitchFamily="18" charset="0"/>
                <a:cs typeface="Times New Roman" panose="02020603050405020304" pitchFamily="18" charset="0"/>
              </a:rPr>
              <a:t> </a:t>
            </a:r>
            <a:r>
              <a:rPr lang="en-US" sz="2800" dirty="0" smtClean="0">
                <a:solidFill>
                  <a:schemeClr val="dk2"/>
                </a:solidFill>
                <a:latin typeface="Times New Roman" panose="02020603050405020304" pitchFamily="18" charset="0"/>
                <a:cs typeface="Times New Roman" panose="02020603050405020304" pitchFamily="18" charset="0"/>
              </a:rPr>
              <a:t>1.512</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p>
          <a:p>
            <a:pPr marL="457200" marR="0" lvl="0" indent="-457200" algn="l" rtl="0">
              <a:lnSpc>
                <a:spcPct val="90000"/>
              </a:lnSpc>
              <a:spcBef>
                <a:spcPts val="560"/>
              </a:spcBef>
              <a:spcAft>
                <a:spcPts val="0"/>
              </a:spcAft>
              <a:buClrTx/>
              <a:buSzPct val="75000"/>
              <a:buFont typeface="Wingdings" panose="05000000000000000000" pitchFamily="2" charset="2"/>
              <a:buChar char="ü"/>
            </a:pPr>
            <a:r>
              <a:rPr lang="en-US" sz="2800" b="0" i="0" u="none" dirty="0" err="1">
                <a:solidFill>
                  <a:schemeClr val="dk2"/>
                </a:solidFill>
                <a:latin typeface="Times New Roman" panose="02020603050405020304" pitchFamily="18" charset="0"/>
                <a:cs typeface="Times New Roman" panose="02020603050405020304" pitchFamily="18" charset="0"/>
                <a:sym typeface="Tahoma"/>
              </a:rPr>
              <a:t>Pré</a:t>
            </a:r>
            <a:r>
              <a:rPr lang="en-US" sz="2800" b="0" i="0" u="none" dirty="0">
                <a:solidFill>
                  <a:schemeClr val="dk2"/>
                </a:solidFill>
                <a:latin typeface="Times New Roman" panose="02020603050405020304" pitchFamily="18" charset="0"/>
                <a:cs typeface="Times New Roman" panose="02020603050405020304" pitchFamily="18" charset="0"/>
                <a:sym typeface="Tahoma"/>
              </a:rPr>
              <a:t>-Natal: </a:t>
            </a:r>
            <a:r>
              <a:rPr lang="en-US" sz="2800" dirty="0" smtClean="0">
                <a:solidFill>
                  <a:schemeClr val="dk2"/>
                </a:solidFill>
                <a:latin typeface="Times New Roman" panose="02020603050405020304" pitchFamily="18" charset="0"/>
                <a:cs typeface="Times New Roman" panose="02020603050405020304" pitchFamily="18" charset="0"/>
              </a:rPr>
              <a:t>108</a:t>
            </a:r>
            <a:endParaRPr lang="en-US" sz="2800" dirty="0">
              <a:solidFill>
                <a:schemeClr val="dk2"/>
              </a:solidFill>
              <a:latin typeface="Times New Roman" panose="02020603050405020304" pitchFamily="18" charset="0"/>
              <a:cs typeface="Times New Roman" panose="02020603050405020304" pitchFamily="18" charset="0"/>
            </a:endParaRPr>
          </a:p>
          <a:p>
            <a:pPr marL="457200" marR="0" lvl="0" indent="-457200" algn="l" rtl="0">
              <a:lnSpc>
                <a:spcPct val="90000"/>
              </a:lnSpc>
              <a:spcBef>
                <a:spcPts val="560"/>
              </a:spcBef>
              <a:spcAft>
                <a:spcPts val="0"/>
              </a:spcAft>
              <a:buClrTx/>
              <a:buSzPct val="75000"/>
              <a:buFont typeface="Wingdings" panose="05000000000000000000" pitchFamily="2" charset="2"/>
              <a:buChar char="ü"/>
            </a:pPr>
            <a:r>
              <a:rPr lang="en-US" sz="2800" b="0" i="0" u="none" dirty="0" err="1">
                <a:solidFill>
                  <a:schemeClr val="dk2"/>
                </a:solidFill>
                <a:latin typeface="Times New Roman" panose="02020603050405020304" pitchFamily="18" charset="0"/>
                <a:cs typeface="Times New Roman" panose="02020603050405020304" pitchFamily="18" charset="0"/>
                <a:sym typeface="Tahoma"/>
              </a:rPr>
              <a:t>Prevenção</a:t>
            </a:r>
            <a:r>
              <a:rPr lang="en-US" sz="2800" b="0" i="0" u="none" dirty="0">
                <a:solidFill>
                  <a:schemeClr val="dk2"/>
                </a:solidFill>
                <a:latin typeface="Times New Roman" panose="02020603050405020304" pitchFamily="18" charset="0"/>
                <a:cs typeface="Times New Roman" panose="02020603050405020304" pitchFamily="18" charset="0"/>
                <a:sym typeface="Tahoma"/>
              </a:rPr>
              <a:t> de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Câncer</a:t>
            </a:r>
            <a:r>
              <a:rPr lang="en-US" sz="2800" b="0" i="0" u="none" dirty="0">
                <a:solidFill>
                  <a:schemeClr val="dk2"/>
                </a:solidFill>
                <a:latin typeface="Times New Roman" panose="02020603050405020304" pitchFamily="18" charset="0"/>
                <a:cs typeface="Times New Roman" panose="02020603050405020304" pitchFamily="18" charset="0"/>
                <a:sym typeface="Tahoma"/>
              </a:rPr>
              <a:t> de </a:t>
            </a:r>
            <a:r>
              <a:rPr lang="en-US" sz="2800" b="0" i="0" u="none" dirty="0" err="1">
                <a:solidFill>
                  <a:schemeClr val="dk2"/>
                </a:solidFill>
                <a:latin typeface="Times New Roman" panose="02020603050405020304" pitchFamily="18" charset="0"/>
                <a:cs typeface="Times New Roman" panose="02020603050405020304" pitchFamily="18" charset="0"/>
                <a:sym typeface="Tahoma"/>
              </a:rPr>
              <a:t>Útero</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dirty="0" smtClean="0">
                <a:solidFill>
                  <a:schemeClr val="dk2"/>
                </a:solidFill>
                <a:latin typeface="Times New Roman" panose="02020603050405020304" pitchFamily="18" charset="0"/>
                <a:cs typeface="Times New Roman" panose="02020603050405020304" pitchFamily="18" charset="0"/>
              </a:rPr>
              <a:t>66</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560"/>
              </a:spcBef>
              <a:spcAft>
                <a:spcPts val="0"/>
              </a:spcAft>
              <a:buClrTx/>
              <a:buSzPct val="75000"/>
              <a:buFont typeface="Wingdings" panose="05000000000000000000" pitchFamily="2" charset="2"/>
              <a:buChar char="ü"/>
            </a:pPr>
            <a:r>
              <a:rPr lang="en-US" sz="2800" b="0" i="0" u="none" dirty="0">
                <a:solidFill>
                  <a:schemeClr val="dk2"/>
                </a:solidFill>
                <a:latin typeface="Times New Roman" panose="02020603050405020304" pitchFamily="18" charset="0"/>
                <a:cs typeface="Times New Roman" panose="02020603050405020304" pitchFamily="18" charset="0"/>
                <a:sym typeface="Tahoma"/>
              </a:rPr>
              <a:t>Diabetes: </a:t>
            </a:r>
            <a:r>
              <a:rPr lang="en-US" sz="2800" dirty="0" smtClean="0">
                <a:solidFill>
                  <a:schemeClr val="dk2"/>
                </a:solidFill>
                <a:latin typeface="Times New Roman" panose="02020603050405020304" pitchFamily="18" charset="0"/>
                <a:cs typeface="Times New Roman" panose="02020603050405020304" pitchFamily="18" charset="0"/>
              </a:rPr>
              <a:t>84</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560"/>
              </a:spcBef>
              <a:spcAft>
                <a:spcPts val="0"/>
              </a:spcAft>
              <a:buClrTx/>
              <a:buSzPct val="75000"/>
              <a:buFont typeface="Wingdings" panose="05000000000000000000" pitchFamily="2" charset="2"/>
              <a:buChar char="ü"/>
            </a:pPr>
            <a:r>
              <a:rPr lang="en-US" sz="2800" b="0" i="0" u="none" dirty="0" err="1">
                <a:solidFill>
                  <a:schemeClr val="dk2"/>
                </a:solidFill>
                <a:latin typeface="Times New Roman" panose="02020603050405020304" pitchFamily="18" charset="0"/>
                <a:cs typeface="Times New Roman" panose="02020603050405020304" pitchFamily="18" charset="0"/>
                <a:sym typeface="Tahoma"/>
              </a:rPr>
              <a:t>Hipertensão</a:t>
            </a:r>
            <a:r>
              <a:rPr lang="en-US" sz="2800" b="0" i="0" u="none" dirty="0">
                <a:solidFill>
                  <a:schemeClr val="dk2"/>
                </a:solidFill>
                <a:latin typeface="Times New Roman" panose="02020603050405020304" pitchFamily="18" charset="0"/>
                <a:cs typeface="Times New Roman" panose="02020603050405020304" pitchFamily="18" charset="0"/>
                <a:sym typeface="Tahoma"/>
              </a:rPr>
              <a:t> Arterial: </a:t>
            </a:r>
            <a:r>
              <a:rPr lang="en-US" sz="2800" dirty="0" smtClean="0">
                <a:solidFill>
                  <a:schemeClr val="dk2"/>
                </a:solidFill>
                <a:latin typeface="Times New Roman" panose="02020603050405020304" pitchFamily="18" charset="0"/>
                <a:cs typeface="Times New Roman" panose="02020603050405020304" pitchFamily="18" charset="0"/>
              </a:rPr>
              <a:t>205</a:t>
            </a:r>
            <a:endParaRPr lang="en-US" sz="2800" dirty="0">
              <a:solidFill>
                <a:schemeClr val="dk2"/>
              </a:solidFill>
              <a:latin typeface="Times New Roman" panose="02020603050405020304" pitchFamily="18" charset="0"/>
              <a:cs typeface="Times New Roman" panose="02020603050405020304" pitchFamily="18" charset="0"/>
            </a:endParaRPr>
          </a:p>
          <a:p>
            <a:pPr marL="457200" marR="0" lvl="0" indent="-457200" algn="l" rtl="0">
              <a:lnSpc>
                <a:spcPct val="90000"/>
              </a:lnSpc>
              <a:spcBef>
                <a:spcPts val="560"/>
              </a:spcBef>
              <a:spcAft>
                <a:spcPts val="0"/>
              </a:spcAft>
              <a:buClrTx/>
              <a:buSzPct val="75000"/>
              <a:buFont typeface="Wingdings" panose="05000000000000000000" pitchFamily="2" charset="2"/>
              <a:buChar char="ü"/>
            </a:pPr>
            <a:r>
              <a:rPr lang="en-US" sz="2800" b="0" i="0" u="none" dirty="0" err="1">
                <a:solidFill>
                  <a:schemeClr val="dk2"/>
                </a:solidFill>
                <a:latin typeface="Times New Roman" panose="02020603050405020304" pitchFamily="18" charset="0"/>
                <a:cs typeface="Times New Roman" panose="02020603050405020304" pitchFamily="18" charset="0"/>
                <a:sym typeface="Tahoma"/>
              </a:rPr>
              <a:t>Hanseníase</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00</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560"/>
              </a:spcBef>
              <a:spcAft>
                <a:spcPts val="0"/>
              </a:spcAft>
              <a:buClrTx/>
              <a:buSzPct val="75000"/>
              <a:buFont typeface="Wingdings" panose="05000000000000000000" pitchFamily="2" charset="2"/>
              <a:buChar char="ü"/>
            </a:pPr>
            <a:r>
              <a:rPr lang="en-US" sz="2800" b="0" i="0" u="none" dirty="0" err="1">
                <a:solidFill>
                  <a:schemeClr val="dk2"/>
                </a:solidFill>
                <a:latin typeface="Times New Roman" panose="02020603050405020304" pitchFamily="18" charset="0"/>
                <a:cs typeface="Times New Roman" panose="02020603050405020304" pitchFamily="18" charset="0"/>
                <a:sym typeface="Tahoma"/>
              </a:rPr>
              <a:t>Tuberculose</a:t>
            </a: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00</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342900" marR="0" lvl="0" indent="-342900" algn="l" rtl="0">
              <a:lnSpc>
                <a:spcPct val="90000"/>
              </a:lnSpc>
              <a:spcBef>
                <a:spcPts val="560"/>
              </a:spcBef>
              <a:spcAft>
                <a:spcPts val="0"/>
              </a:spcAft>
              <a:buClr>
                <a:schemeClr val="accent1"/>
              </a:buClr>
              <a:buSzPct val="25000"/>
              <a:buFont typeface="Noto Sans Symbols"/>
              <a:buNone/>
            </a:pPr>
            <a:endParaRPr sz="28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r" rtl="0">
              <a:lnSpc>
                <a:spcPct val="90000"/>
              </a:lnSpc>
              <a:spcBef>
                <a:spcPts val="280"/>
              </a:spcBef>
              <a:spcAft>
                <a:spcPts val="0"/>
              </a:spcAft>
              <a:buClr>
                <a:schemeClr val="accent1"/>
              </a:buClr>
              <a:buSzPct val="25000"/>
              <a:buFont typeface="Noto Sans Symbols"/>
              <a:buNone/>
            </a:pPr>
            <a:r>
              <a:rPr lang="en-US" sz="1400" b="0" i="0" u="none" dirty="0">
                <a:solidFill>
                  <a:srgbClr val="1D94AD"/>
                </a:solidFill>
                <a:latin typeface="Tahoma"/>
                <a:ea typeface="Tahoma"/>
                <a:cs typeface="Tahoma"/>
                <a:sym typeface="Tahoma"/>
              </a:rPr>
              <a:t>Fonte: SIAB</a:t>
            </a:r>
          </a:p>
        </p:txBody>
      </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899592" y="54868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Encaminhamentos</a:t>
            </a:r>
            <a:r>
              <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 CLÍNICA DA MULHER</a:t>
            </a:r>
          </a:p>
        </p:txBody>
      </p:sp>
      <p:sp>
        <p:nvSpPr>
          <p:cNvPr id="213" name="Shape 213"/>
          <p:cNvSpPr txBox="1">
            <a:spLocks noGrp="1"/>
          </p:cNvSpPr>
          <p:nvPr>
            <p:ph type="body" idx="1"/>
          </p:nvPr>
        </p:nvSpPr>
        <p:spPr>
          <a:xfrm>
            <a:off x="1043608" y="3068960"/>
            <a:ext cx="7391399" cy="3384773"/>
          </a:xfrm>
          <a:prstGeom prst="rect">
            <a:avLst/>
          </a:prstGeom>
          <a:noFill/>
          <a:ln>
            <a:noFill/>
          </a:ln>
        </p:spPr>
        <p:txBody>
          <a:bodyPr lIns="91425" tIns="45700" rIns="91425" bIns="45700" anchor="t" anchorCtr="0">
            <a:noAutofit/>
          </a:bodyPr>
          <a:lstStyle/>
          <a:p>
            <a:pPr marL="457200" marR="0" lvl="0" indent="-457200" algn="l" rtl="0">
              <a:lnSpc>
                <a:spcPct val="80000"/>
              </a:lnSpc>
              <a:spcBef>
                <a:spcPts val="0"/>
              </a:spcBef>
              <a:spcAft>
                <a:spcPts val="0"/>
              </a:spcAft>
              <a:buClr>
                <a:schemeClr val="bg2"/>
              </a:buClr>
              <a:buSzPct val="75000"/>
              <a:buFont typeface="Wingdings" panose="05000000000000000000" pitchFamily="2" charset="2"/>
              <a:buChar char="ü"/>
            </a:pPr>
            <a:endParaRPr sz="2800" b="0" i="0" u="none" dirty="0">
              <a:solidFill>
                <a:schemeClr val="dk2"/>
              </a:solidFill>
              <a:latin typeface="Tahoma"/>
              <a:ea typeface="Tahoma"/>
              <a:cs typeface="Tahoma"/>
              <a:sym typeface="Tahoma"/>
            </a:endParaRPr>
          </a:p>
          <a:p>
            <a:pPr marL="457200" marR="0" lvl="0" indent="-457200" algn="l" rtl="0">
              <a:lnSpc>
                <a:spcPct val="80000"/>
              </a:lnSpc>
              <a:spcBef>
                <a:spcPts val="640"/>
              </a:spcBef>
              <a:spcAft>
                <a:spcPts val="0"/>
              </a:spcAft>
              <a:buClr>
                <a:schemeClr val="bg2"/>
              </a:buClr>
              <a:buSzPct val="85714"/>
              <a:buFont typeface="Wingdings" panose="05000000000000000000" pitchFamily="2" charset="2"/>
              <a:buChar char="ü"/>
            </a:pPr>
            <a:r>
              <a:rPr lang="en-US" sz="28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Atendimento</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Especializado</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dirty="0" smtClean="0">
                <a:solidFill>
                  <a:schemeClr val="dk2"/>
                </a:solidFill>
                <a:latin typeface="Times New Roman" panose="02020603050405020304" pitchFamily="18" charset="0"/>
                <a:cs typeface="Times New Roman" panose="02020603050405020304" pitchFamily="18" charset="0"/>
              </a:rPr>
              <a:t>35</a:t>
            </a:r>
            <a:endParaRPr lang="en-US" dirty="0">
              <a:solidFill>
                <a:schemeClr val="dk2"/>
              </a:solidFill>
              <a:latin typeface="Times New Roman" panose="02020603050405020304" pitchFamily="18" charset="0"/>
              <a:cs typeface="Times New Roman" panose="02020603050405020304" pitchFamily="18" charset="0"/>
            </a:endParaRPr>
          </a:p>
          <a:p>
            <a:pPr marL="457200" marR="0" lvl="0" indent="-457200" algn="l" rtl="0">
              <a:lnSpc>
                <a:spcPct val="80000"/>
              </a:lnSpc>
              <a:spcBef>
                <a:spcPts val="640"/>
              </a:spcBef>
              <a:spcAft>
                <a:spcPts val="0"/>
              </a:spcAft>
              <a:buClr>
                <a:schemeClr val="bg2"/>
              </a:buClr>
              <a:buSzPct val="75000"/>
              <a:buFont typeface="Wingdings" panose="05000000000000000000" pitchFamily="2" charset="2"/>
              <a:buChar char="ü"/>
            </a:pP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Internação</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Hospitalar</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dirty="0" smtClean="0">
                <a:solidFill>
                  <a:schemeClr val="dk2"/>
                </a:solidFill>
                <a:latin typeface="Times New Roman" panose="02020603050405020304" pitchFamily="18" charset="0"/>
                <a:cs typeface="Times New Roman" panose="02020603050405020304" pitchFamily="18" charset="0"/>
              </a:rPr>
              <a:t>06</a:t>
            </a:r>
            <a:endParaRPr lang="en-US" sz="32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80000"/>
              </a:lnSpc>
              <a:spcBef>
                <a:spcPts val="640"/>
              </a:spcBef>
              <a:spcAft>
                <a:spcPts val="0"/>
              </a:spcAft>
              <a:buClr>
                <a:schemeClr val="bg2"/>
              </a:buClr>
              <a:buSzPct val="75000"/>
              <a:buFont typeface="Wingdings" panose="05000000000000000000" pitchFamily="2" charset="2"/>
              <a:buChar char="ü"/>
            </a:pP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Urgência</a:t>
            </a:r>
            <a:r>
              <a:rPr lang="en-US" sz="3200" b="0" i="0" u="none" dirty="0">
                <a:solidFill>
                  <a:schemeClr val="dk2"/>
                </a:solidFill>
                <a:latin typeface="Times New Roman" panose="02020603050405020304" pitchFamily="18" charset="0"/>
                <a:cs typeface="Times New Roman" panose="02020603050405020304" pitchFamily="18" charset="0"/>
                <a:sym typeface="Tahoma"/>
              </a:rPr>
              <a:t>/</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Emergência</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dirty="0" smtClean="0">
                <a:solidFill>
                  <a:schemeClr val="dk2"/>
                </a:solidFill>
                <a:latin typeface="Times New Roman" panose="02020603050405020304" pitchFamily="18" charset="0"/>
                <a:cs typeface="Times New Roman" panose="02020603050405020304" pitchFamily="18" charset="0"/>
              </a:rPr>
              <a:t>08</a:t>
            </a:r>
            <a:endParaRPr lang="en-US" sz="32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80000"/>
              </a:lnSpc>
              <a:spcBef>
                <a:spcPts val="640"/>
              </a:spcBef>
              <a:spcAft>
                <a:spcPts val="0"/>
              </a:spcAft>
              <a:buClr>
                <a:schemeClr val="bg2"/>
              </a:buClr>
              <a:buSzPct val="75000"/>
              <a:buFont typeface="Wingdings" panose="05000000000000000000" pitchFamily="2" charset="2"/>
              <a:buChar char="ü"/>
            </a:pP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Internação</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Domiciliar</a:t>
            </a:r>
            <a:r>
              <a:rPr lang="en-US" sz="3200" b="0" i="0" u="none" dirty="0">
                <a:solidFill>
                  <a:schemeClr val="dk2"/>
                </a:solidFill>
                <a:latin typeface="Times New Roman" panose="02020603050405020304" pitchFamily="18" charset="0"/>
                <a:cs typeface="Times New Roman" panose="02020603050405020304" pitchFamily="18" charset="0"/>
                <a:sym typeface="Tahoma"/>
              </a:rPr>
              <a:t>:  0</a:t>
            </a:r>
          </a:p>
          <a:p>
            <a:pPr marL="342900" marR="0" lvl="0" indent="-342900" algn="l" rtl="0">
              <a:lnSpc>
                <a:spcPct val="80000"/>
              </a:lnSpc>
              <a:spcBef>
                <a:spcPts val="640"/>
              </a:spcBef>
              <a:spcAft>
                <a:spcPts val="0"/>
              </a:spcAft>
              <a:buClr>
                <a:schemeClr val="accent1"/>
              </a:buClr>
              <a:buSzPct val="25000"/>
              <a:buFont typeface="Noto Sans Symbols"/>
              <a:buNone/>
            </a:pPr>
            <a:endParaRPr sz="3200" b="0" i="0" u="none" dirty="0">
              <a:solidFill>
                <a:schemeClr val="dk2"/>
              </a:solidFill>
              <a:latin typeface="Tahoma"/>
              <a:ea typeface="Tahoma"/>
              <a:cs typeface="Tahoma"/>
              <a:sym typeface="Tahoma"/>
            </a:endParaRPr>
          </a:p>
          <a:p>
            <a:pPr marL="342900" marR="0" lvl="0" indent="-342900" algn="l" rtl="0">
              <a:lnSpc>
                <a:spcPct val="80000"/>
              </a:lnSpc>
              <a:spcBef>
                <a:spcPts val="640"/>
              </a:spcBef>
              <a:spcAft>
                <a:spcPts val="0"/>
              </a:spcAft>
              <a:buClr>
                <a:schemeClr val="accent1"/>
              </a:buClr>
              <a:buSzPct val="25000"/>
              <a:buFont typeface="Noto Sans Symbols"/>
              <a:buNone/>
            </a:pPr>
            <a:endParaRPr sz="3200" b="0" i="0" u="none" dirty="0">
              <a:solidFill>
                <a:schemeClr val="dk2"/>
              </a:solidFill>
              <a:latin typeface="Tahoma"/>
              <a:ea typeface="Tahoma"/>
              <a:cs typeface="Tahoma"/>
              <a:sym typeface="Tahoma"/>
            </a:endParaRPr>
          </a:p>
          <a:p>
            <a:pPr marL="342900" marR="0" lvl="0" indent="-342900" algn="l" rtl="0">
              <a:lnSpc>
                <a:spcPct val="80000"/>
              </a:lnSpc>
              <a:spcBef>
                <a:spcPts val="560"/>
              </a:spcBef>
              <a:spcAft>
                <a:spcPts val="0"/>
              </a:spcAft>
              <a:buClr>
                <a:schemeClr val="accent1"/>
              </a:buClr>
              <a:buSzPct val="75000"/>
              <a:buFont typeface="Noto Sans Symbols"/>
              <a:buNone/>
            </a:pPr>
            <a:endParaRPr sz="2800" b="0" i="0" u="none" dirty="0">
              <a:solidFill>
                <a:srgbClr val="1D94AD"/>
              </a:solidFill>
              <a:latin typeface="Tahoma"/>
              <a:ea typeface="Tahoma"/>
              <a:cs typeface="Tahoma"/>
              <a:sym typeface="Tahoma"/>
            </a:endParaRPr>
          </a:p>
          <a:p>
            <a:pPr marL="342900" marR="0" lvl="0" indent="-342900" algn="r" rtl="0">
              <a:lnSpc>
                <a:spcPct val="80000"/>
              </a:lnSpc>
              <a:spcBef>
                <a:spcPts val="240"/>
              </a:spcBef>
              <a:spcAft>
                <a:spcPts val="0"/>
              </a:spcAft>
              <a:buClr>
                <a:schemeClr val="accent1"/>
              </a:buClr>
              <a:buSzPct val="25000"/>
              <a:buFont typeface="Noto Sans Symbols"/>
              <a:buNone/>
            </a:pPr>
            <a:r>
              <a:rPr lang="en-US" sz="1200" b="0" i="0" u="none" dirty="0">
                <a:solidFill>
                  <a:srgbClr val="1D94AD"/>
                </a:solidFill>
                <a:latin typeface="Tahoma"/>
                <a:ea typeface="Tahoma"/>
                <a:cs typeface="Tahoma"/>
                <a:sym typeface="Tahoma"/>
              </a:rPr>
              <a:t>Fonte: SIAB</a:t>
            </a:r>
          </a:p>
        </p:txBody>
      </p:sp>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36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Procedimentos</a:t>
            </a:r>
            <a:r>
              <a:rPr lang="en-US" sz="36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36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Realizados</a:t>
            </a:r>
            <a:r>
              <a:rPr lang="en-US" sz="36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36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nas</a:t>
            </a:r>
            <a:r>
              <a:rPr lang="en-US" sz="36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36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Unidades</a:t>
            </a:r>
            <a:r>
              <a:rPr lang="en-US" sz="36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de </a:t>
            </a:r>
            <a:r>
              <a:rPr lang="en-US" sz="36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Saúde</a:t>
            </a:r>
            <a:r>
              <a:rPr lang="en-US" sz="36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Hospital e PSF.</a:t>
            </a:r>
          </a:p>
        </p:txBody>
      </p:sp>
      <p:sp>
        <p:nvSpPr>
          <p:cNvPr id="219" name="Shape 219"/>
          <p:cNvSpPr txBox="1">
            <a:spLocks noGrp="1"/>
          </p:cNvSpPr>
          <p:nvPr>
            <p:ph type="body" idx="4294967295"/>
          </p:nvPr>
        </p:nvSpPr>
        <p:spPr>
          <a:xfrm>
            <a:off x="728662" y="2017711"/>
            <a:ext cx="8415337"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1"/>
              </a:buClr>
              <a:buSzPct val="25000"/>
              <a:buFont typeface="Noto Sans Symbols"/>
              <a:buNone/>
            </a:pPr>
            <a:endParaRPr sz="3200" b="0" i="0" u="none">
              <a:solidFill>
                <a:schemeClr val="lt1"/>
              </a:solidFill>
              <a:latin typeface="Tahoma"/>
              <a:ea typeface="Tahoma"/>
              <a:cs typeface="Tahoma"/>
              <a:sym typeface="Tahoma"/>
            </a:endParaRPr>
          </a:p>
          <a:p>
            <a:pPr marL="342900" marR="0" lvl="0" indent="-342900" algn="l" rtl="0">
              <a:spcBef>
                <a:spcPts val="640"/>
              </a:spcBef>
              <a:spcAft>
                <a:spcPts val="0"/>
              </a:spcAft>
              <a:buClr>
                <a:schemeClr val="accent1"/>
              </a:buClr>
              <a:buSzPct val="75000"/>
              <a:buFont typeface="Noto Sans Symbols"/>
              <a:buNone/>
            </a:pPr>
            <a:endParaRPr sz="3200" b="0" i="0" u="none">
              <a:solidFill>
                <a:schemeClr val="lt1"/>
              </a:solidFill>
              <a:latin typeface="Tahoma"/>
              <a:ea typeface="Tahoma"/>
              <a:cs typeface="Tahoma"/>
              <a:sym typeface="Tahoma"/>
            </a:endParaRPr>
          </a:p>
        </p:txBody>
      </p:sp>
      <p:graphicFrame>
        <p:nvGraphicFramePr>
          <p:cNvPr id="220" name="Shape 220"/>
          <p:cNvGraphicFramePr/>
          <p:nvPr>
            <p:extLst>
              <p:ext uri="{D42A27DB-BD31-4B8C-83A1-F6EECF244321}">
                <p14:modId xmlns:p14="http://schemas.microsoft.com/office/powerpoint/2010/main" xmlns="" val="2471906278"/>
              </p:ext>
            </p:extLst>
          </p:nvPr>
        </p:nvGraphicFramePr>
        <p:xfrm>
          <a:off x="98259" y="1275881"/>
          <a:ext cx="8866229" cy="5520200"/>
        </p:xfrm>
        <a:graphic>
          <a:graphicData uri="http://schemas.openxmlformats.org/drawingml/2006/table">
            <a:tbl>
              <a:tblPr>
                <a:noFill/>
                <a:tableStyleId>{B722A8E4-E5AF-4D29-BB7F-EB20A0E84696}</a:tableStyleId>
              </a:tblPr>
              <a:tblGrid>
                <a:gridCol w="3211907"/>
                <a:gridCol w="1639709"/>
                <a:gridCol w="774253"/>
                <a:gridCol w="1151911"/>
                <a:gridCol w="1063506"/>
                <a:gridCol w="1024943"/>
              </a:tblGrid>
              <a:tr h="1068724">
                <a:tc>
                  <a:txBody>
                    <a:bodyPr/>
                    <a:lstStyle/>
                    <a:p>
                      <a:pPr marL="0" marR="0" lvl="0" indent="0" algn="l" rtl="0">
                        <a:lnSpc>
                          <a:spcPct val="150000"/>
                        </a:lnSpc>
                        <a:spcBef>
                          <a:spcPts val="0"/>
                        </a:spcBef>
                        <a:spcAft>
                          <a:spcPts val="0"/>
                        </a:spcAft>
                        <a:buClr>
                          <a:schemeClr val="dk2"/>
                        </a:buClr>
                        <a:buSzPct val="25000"/>
                        <a:buFont typeface="Tahoma"/>
                        <a:buNone/>
                      </a:pPr>
                      <a:r>
                        <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PROCEDIMENTOS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400" b="0" i="0" u="none" dirty="0">
                          <a:solidFill>
                            <a:schemeClr val="dk2"/>
                          </a:solidFill>
                          <a:latin typeface="Times New Roman" panose="02020603050405020304" pitchFamily="18" charset="0"/>
                          <a:ea typeface="Tahoma"/>
                          <a:cs typeface="Times New Roman" panose="02020603050405020304" pitchFamily="18" charset="0"/>
                          <a:sym typeface="Tahoma"/>
                        </a:rPr>
                        <a:t>HOSPITAL</a:t>
                      </a: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400" b="0" i="0" u="none">
                          <a:solidFill>
                            <a:schemeClr val="dk2"/>
                          </a:solidFill>
                          <a:latin typeface="Times New Roman" panose="02020603050405020304" pitchFamily="18" charset="0"/>
                          <a:ea typeface="Tahoma"/>
                          <a:cs typeface="Times New Roman" panose="02020603050405020304" pitchFamily="18" charset="0"/>
                          <a:sym typeface="Tahoma"/>
                        </a:rPr>
                        <a:t>NIS I</a:t>
                      </a: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400" b="0" i="0" u="none" dirty="0" smtClean="0">
                          <a:solidFill>
                            <a:schemeClr val="dk2"/>
                          </a:solidFill>
                          <a:latin typeface="Times New Roman" panose="02020603050405020304" pitchFamily="18" charset="0"/>
                          <a:ea typeface="Tahoma"/>
                          <a:cs typeface="Times New Roman" panose="02020603050405020304" pitchFamily="18" charset="0"/>
                          <a:sym typeface="Tahoma"/>
                        </a:rPr>
                        <a:t> NIS </a:t>
                      </a:r>
                      <a:r>
                        <a:rPr lang="en-US" sz="2400" b="0" i="0" u="none" dirty="0">
                          <a:solidFill>
                            <a:schemeClr val="dk2"/>
                          </a:solidFill>
                          <a:latin typeface="Times New Roman" panose="02020603050405020304" pitchFamily="18" charset="0"/>
                          <a:ea typeface="Tahoma"/>
                          <a:cs typeface="Times New Roman" panose="02020603050405020304" pitchFamily="18" charset="0"/>
                          <a:sym typeface="Tahoma"/>
                        </a:rPr>
                        <a:t>II </a:t>
                      </a:r>
                      <a:r>
                        <a:rPr lang="en-US" sz="2400" b="0" i="0" u="none" dirty="0" smtClean="0">
                          <a:solidFill>
                            <a:schemeClr val="dk2"/>
                          </a:solidFill>
                          <a:latin typeface="Times New Roman" panose="02020603050405020304" pitchFamily="18" charset="0"/>
                          <a:ea typeface="Tahoma"/>
                          <a:cs typeface="Times New Roman" panose="02020603050405020304" pitchFamily="18" charset="0"/>
                          <a:sym typeface="Tahoma"/>
                        </a:rPr>
                        <a:t>      </a:t>
                      </a:r>
                      <a:r>
                        <a:rPr lang="en-US" sz="2400" b="0" i="0" u="none" baseline="0" dirty="0" smtClean="0">
                          <a:solidFill>
                            <a:schemeClr val="dk2"/>
                          </a:solidFill>
                          <a:latin typeface="Times New Roman" panose="02020603050405020304" pitchFamily="18" charset="0"/>
                          <a:ea typeface="Tahoma"/>
                          <a:cs typeface="Times New Roman" panose="02020603050405020304" pitchFamily="18" charset="0"/>
                          <a:sym typeface="Tahoma"/>
                        </a:rPr>
                        <a:t>   </a:t>
                      </a:r>
                      <a:r>
                        <a:rPr lang="en-US" sz="2400" b="0" i="0" u="none" dirty="0" smtClean="0">
                          <a:solidFill>
                            <a:schemeClr val="dk2"/>
                          </a:solidFill>
                          <a:latin typeface="Times New Roman" panose="02020603050405020304" pitchFamily="18" charset="0"/>
                          <a:ea typeface="Tahoma"/>
                          <a:cs typeface="Times New Roman" panose="02020603050405020304" pitchFamily="18" charset="0"/>
                          <a:sym typeface="Tahoma"/>
                        </a:rPr>
                        <a:t>ESF </a:t>
                      </a:r>
                      <a:r>
                        <a:rPr lang="en-US" sz="2400" b="0" i="0" u="none" dirty="0">
                          <a:solidFill>
                            <a:schemeClr val="dk2"/>
                          </a:solidFill>
                          <a:latin typeface="Times New Roman" panose="02020603050405020304" pitchFamily="18" charset="0"/>
                          <a:ea typeface="Tahoma"/>
                          <a:cs typeface="Times New Roman" panose="02020603050405020304" pitchFamily="18" charset="0"/>
                          <a:sym typeface="Tahoma"/>
                        </a:rPr>
                        <a:t>II</a:t>
                      </a: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400" b="1" i="0" u="none">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PSF/ USF</a:t>
                      </a: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50000"/>
                        </a:lnSpc>
                        <a:spcBef>
                          <a:spcPts val="0"/>
                        </a:spcBef>
                        <a:spcAft>
                          <a:spcPts val="0"/>
                        </a:spcAft>
                        <a:buClr>
                          <a:schemeClr val="dk2"/>
                        </a:buClr>
                        <a:buSzPct val="25000"/>
                        <a:buFont typeface="Tahoma"/>
                        <a:buNone/>
                      </a:pPr>
                      <a:r>
                        <a:rPr lang="en-US" sz="2400" b="0" i="0" u="none">
                          <a:solidFill>
                            <a:schemeClr val="dk2"/>
                          </a:solidFill>
                          <a:latin typeface="Times New Roman" panose="02020603050405020304" pitchFamily="18" charset="0"/>
                          <a:ea typeface="Tahoma"/>
                          <a:cs typeface="Times New Roman" panose="02020603050405020304" pitchFamily="18" charset="0"/>
                          <a:sym typeface="Tahoma"/>
                        </a:rPr>
                        <a:t>TOTAL</a:t>
                      </a: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712482">
                <a:tc>
                  <a:txBody>
                    <a:bodyPr/>
                    <a:lstStyle/>
                    <a:p>
                      <a:pPr marL="0" marR="0" lvl="0" indent="0" algn="l" rtl="0">
                        <a:lnSpc>
                          <a:spcPct val="100000"/>
                        </a:lnSpc>
                        <a:spcBef>
                          <a:spcPts val="0"/>
                        </a:spcBef>
                        <a:spcAft>
                          <a:spcPts val="0"/>
                        </a:spcAft>
                        <a:buClr>
                          <a:schemeClr val="dk2"/>
                        </a:buClr>
                        <a:buSzPct val="25000"/>
                        <a:buFont typeface="Tahoma"/>
                        <a:buNone/>
                      </a:pPr>
                      <a:r>
                        <a:rPr lang="en-US" sz="24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Atendimento</a:t>
                      </a:r>
                      <a:r>
                        <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individual de </a:t>
                      </a:r>
                      <a:r>
                        <a:rPr lang="en-US" sz="24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enfermagem</a:t>
                      </a:r>
                      <a:r>
                        <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tx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r>
                        <a:rPr lang="pt-BR" sz="24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532</a:t>
                      </a:r>
                      <a:endParaRPr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02008">
                <a:tc>
                  <a:txBody>
                    <a:bodyPr/>
                    <a:lstStyle/>
                    <a:p>
                      <a:pPr marL="0" marR="0" lvl="0" indent="0" algn="l" rtl="0">
                        <a:lnSpc>
                          <a:spcPct val="100000"/>
                        </a:lnSpc>
                        <a:spcBef>
                          <a:spcPts val="0"/>
                        </a:spcBef>
                        <a:spcAft>
                          <a:spcPts val="0"/>
                        </a:spcAft>
                        <a:buClr>
                          <a:schemeClr val="dk2"/>
                        </a:buClr>
                        <a:buSzPct val="25000"/>
                        <a:buFont typeface="Tahoma"/>
                        <a:buNone/>
                      </a:pPr>
                      <a:r>
                        <a:rPr lang="en-US" sz="24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Curativos</a:t>
                      </a:r>
                      <a:endPar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2400" b="1" i="0" u="none" dirty="0" smtClean="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378</a:t>
                      </a:r>
                      <a:endPar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02008">
                <a:tc>
                  <a:txBody>
                    <a:bodyPr/>
                    <a:lstStyle/>
                    <a:p>
                      <a:pPr marL="0" marR="0" lvl="0" indent="0" algn="l" rtl="0">
                        <a:lnSpc>
                          <a:spcPct val="100000"/>
                        </a:lnSpc>
                        <a:spcBef>
                          <a:spcPts val="0"/>
                        </a:spcBef>
                        <a:spcAft>
                          <a:spcPts val="0"/>
                        </a:spcAft>
                        <a:buClr>
                          <a:schemeClr val="dk2"/>
                        </a:buClr>
                        <a:buSzPct val="25000"/>
                        <a:buFont typeface="Tahoma"/>
                        <a:buNone/>
                      </a:pPr>
                      <a:r>
                        <a:rPr lang="en-US" sz="2400" b="1" i="0" u="none">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Inalações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dirty="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dirty="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2400" b="1" i="0" u="none" dirty="0" smtClean="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18</a:t>
                      </a:r>
                      <a:endPar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02008">
                <a:tc>
                  <a:txBody>
                    <a:bodyPr/>
                    <a:lstStyle/>
                    <a:p>
                      <a:pPr marL="0" marR="0" lvl="0" indent="0" algn="l" rtl="0">
                        <a:lnSpc>
                          <a:spcPct val="100000"/>
                        </a:lnSpc>
                        <a:spcBef>
                          <a:spcPts val="0"/>
                        </a:spcBef>
                        <a:spcAft>
                          <a:spcPts val="0"/>
                        </a:spcAft>
                        <a:buClr>
                          <a:schemeClr val="dk2"/>
                        </a:buClr>
                        <a:buSzPct val="25000"/>
                        <a:buFont typeface="Tahoma"/>
                        <a:buNone/>
                      </a:pPr>
                      <a:r>
                        <a:rPr lang="en-US" sz="24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Injeções</a:t>
                      </a:r>
                      <a:endPar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2400" b="1" i="0" u="none" dirty="0" smtClean="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47</a:t>
                      </a:r>
                      <a:endPar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02008">
                <a:tc>
                  <a:txBody>
                    <a:bodyPr/>
                    <a:lstStyle/>
                    <a:p>
                      <a:pPr marL="0" marR="0" lvl="0" indent="0" algn="l" rtl="0">
                        <a:lnSpc>
                          <a:spcPct val="100000"/>
                        </a:lnSpc>
                        <a:spcBef>
                          <a:spcPts val="0"/>
                        </a:spcBef>
                        <a:spcAft>
                          <a:spcPts val="0"/>
                        </a:spcAft>
                        <a:buClr>
                          <a:schemeClr val="dk2"/>
                        </a:buClr>
                        <a:buSzPct val="25000"/>
                        <a:buFont typeface="Tahoma"/>
                        <a:buNone/>
                      </a:pPr>
                      <a:r>
                        <a:rPr lang="en-US" sz="24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Retirada</a:t>
                      </a:r>
                      <a:r>
                        <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de </a:t>
                      </a:r>
                      <a:r>
                        <a:rPr lang="en-US" sz="24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pontos</a:t>
                      </a:r>
                      <a:endPar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tx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r>
                        <a:rPr lang="pt-BR" sz="24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09</a:t>
                      </a:r>
                      <a:endParaRPr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00450">
                <a:tc>
                  <a:txBody>
                    <a:bodyPr/>
                    <a:lstStyle/>
                    <a:p>
                      <a:pPr marL="0" marR="0" lvl="0" indent="0" algn="l" rtl="0">
                        <a:lnSpc>
                          <a:spcPct val="100000"/>
                        </a:lnSpc>
                        <a:spcBef>
                          <a:spcPts val="0"/>
                        </a:spcBef>
                        <a:spcAft>
                          <a:spcPts val="0"/>
                        </a:spcAft>
                        <a:buClr>
                          <a:schemeClr val="dk2"/>
                        </a:buClr>
                        <a:buSzPct val="25000"/>
                        <a:buFont typeface="Tahoma"/>
                        <a:buNone/>
                      </a:pPr>
                      <a:r>
                        <a:rPr lang="en-US" sz="2400" b="1" i="0" u="none">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Suturas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dirty="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dirty="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tx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r>
                        <a:rPr lang="pt-BR" sz="24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0</a:t>
                      </a:r>
                      <a:endParaRPr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00450">
                <a:tc>
                  <a:txBody>
                    <a:bodyPr/>
                    <a:lstStyle/>
                    <a:p>
                      <a:pPr marL="0" marR="0" lvl="0" indent="0" algn="l" rtl="0">
                        <a:lnSpc>
                          <a:spcPct val="100000"/>
                        </a:lnSpc>
                        <a:spcBef>
                          <a:spcPts val="0"/>
                        </a:spcBef>
                        <a:spcAft>
                          <a:spcPts val="0"/>
                        </a:spcAft>
                        <a:buClr>
                          <a:schemeClr val="dk2"/>
                        </a:buClr>
                        <a:buSzPct val="25000"/>
                        <a:buFont typeface="Tahoma"/>
                        <a:buNone/>
                      </a:pPr>
                      <a:r>
                        <a:rPr lang="en-US" sz="24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Reuniões</a:t>
                      </a:r>
                      <a:endPar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tx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r>
                        <a:rPr lang="pt-BR" sz="24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09</a:t>
                      </a:r>
                      <a:endParaRPr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854979">
                <a:tc>
                  <a:txBody>
                    <a:bodyPr/>
                    <a:lstStyle/>
                    <a:p>
                      <a:pPr marL="0" marR="0" lvl="0" indent="0" algn="l" rtl="0">
                        <a:lnSpc>
                          <a:spcPct val="120000"/>
                        </a:lnSpc>
                        <a:spcBef>
                          <a:spcPts val="0"/>
                        </a:spcBef>
                        <a:spcAft>
                          <a:spcPts val="0"/>
                        </a:spcAft>
                        <a:buClr>
                          <a:schemeClr val="dk2"/>
                        </a:buClr>
                        <a:buSzPct val="25000"/>
                        <a:buFont typeface="Tahoma"/>
                        <a:buNone/>
                      </a:pPr>
                      <a:r>
                        <a:rPr lang="en-US" sz="24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Atendimento</a:t>
                      </a:r>
                      <a:r>
                        <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a:t>
                      </a:r>
                      <a:r>
                        <a:rPr lang="en-US" sz="24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Grupo</a:t>
                      </a:r>
                      <a:r>
                        <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a:t>
                      </a:r>
                      <a:r>
                        <a:rPr lang="en-US" sz="24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Educação</a:t>
                      </a:r>
                      <a:r>
                        <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a:t>
                      </a:r>
                      <a:r>
                        <a:rPr lang="en-US" sz="24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em</a:t>
                      </a:r>
                      <a:r>
                        <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 </a:t>
                      </a:r>
                      <a:r>
                        <a:rPr lang="en-US" sz="2400" b="1" i="0" u="none" dirty="0" err="1">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Saúde</a:t>
                      </a:r>
                      <a:endPar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tx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r>
                        <a:rPr lang="pt-BR" sz="24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02</a:t>
                      </a:r>
                      <a:endParaRPr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27489">
                <a:tc>
                  <a:txBody>
                    <a:bodyPr/>
                    <a:lstStyle/>
                    <a:p>
                      <a:pPr marL="0" marR="0" lvl="0" indent="0" algn="l" rtl="0">
                        <a:lnSpc>
                          <a:spcPct val="120000"/>
                        </a:lnSpc>
                        <a:spcBef>
                          <a:spcPts val="0"/>
                        </a:spcBef>
                        <a:spcAft>
                          <a:spcPts val="0"/>
                        </a:spcAft>
                        <a:buClr>
                          <a:schemeClr val="dk2"/>
                        </a:buClr>
                        <a:buSzPct val="25000"/>
                        <a:buFont typeface="Tahoma"/>
                        <a:buNone/>
                      </a:pPr>
                      <a:r>
                        <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TOTAL</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2400" b="1" i="0" u="none" dirty="0" smtClean="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rPr>
                        <a:t>995</a:t>
                      </a:r>
                      <a:endParaRPr lang="en-US" sz="2400" b="1" i="0" u="none" dirty="0">
                        <a:solidFill>
                          <a:schemeClr val="dk2"/>
                        </a:solidFill>
                        <a:effectLst>
                          <a:outerShdw blurRad="38100" dist="38100" dir="2700000" algn="tl">
                            <a:srgbClr val="000000">
                              <a:alpha val="43137"/>
                            </a:srgbClr>
                          </a:outerShdw>
                        </a:effectLst>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spcBef>
                          <a:spcPts val="0"/>
                        </a:spcBef>
                        <a:buSzPct val="25000"/>
                        <a:buNone/>
                      </a:pPr>
                      <a:endParaRPr sz="2400" b="0" dirty="0">
                        <a:solidFill>
                          <a:schemeClr val="lt1"/>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18"/>
                                        </p:tgtEl>
                                        <p:attrNameLst>
                                          <p:attrName>style.visibility</p:attrName>
                                        </p:attrNameLst>
                                      </p:cBhvr>
                                      <p:to>
                                        <p:strVal val="visible"/>
                                      </p:to>
                                    </p:set>
                                    <p:animEffect transition="in" filter="fade">
                                      <p:cBhvr>
                                        <p:cTn id="7" dur="1000"/>
                                        <p:tgtEl>
                                          <p:spTgt spid="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9">
                                            <p:txEl>
                                              <p:pRg st="0" end="0"/>
                                            </p:txEl>
                                          </p:spTgt>
                                        </p:tgtEl>
                                        <p:attrNameLst>
                                          <p:attrName>style.visibility</p:attrName>
                                        </p:attrNameLst>
                                      </p:cBhvr>
                                      <p:to>
                                        <p:strVal val="visible"/>
                                      </p:to>
                                    </p:set>
                                    <p:animEffect transition="in" filter="fade">
                                      <p:cBhvr>
                                        <p:cTn id="12" dur="500"/>
                                        <p:tgtEl>
                                          <p:spTgt spid="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9">
                                            <p:txEl>
                                              <p:pRg st="1" end="1"/>
                                            </p:txEl>
                                          </p:spTgt>
                                        </p:tgtEl>
                                        <p:attrNameLst>
                                          <p:attrName>style.visibility</p:attrName>
                                        </p:attrNameLst>
                                      </p:cBhvr>
                                      <p:to>
                                        <p:strVal val="visible"/>
                                      </p:to>
                                    </p:set>
                                    <p:animEffect transition="in" filter="fade">
                                      <p:cBhvr>
                                        <p:cTn id="17" dur="500"/>
                                        <p:tgtEl>
                                          <p:spTgt spid="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970629" y="54868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PACS/PSF</a:t>
            </a:r>
            <a:b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b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Visitas</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Domiciliares</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 CLÍNICA DA MULHER</a:t>
            </a:r>
          </a:p>
        </p:txBody>
      </p:sp>
      <p:graphicFrame>
        <p:nvGraphicFramePr>
          <p:cNvPr id="227" name="Shape 227"/>
          <p:cNvGraphicFramePr/>
          <p:nvPr>
            <p:extLst>
              <p:ext uri="{D42A27DB-BD31-4B8C-83A1-F6EECF244321}">
                <p14:modId xmlns:p14="http://schemas.microsoft.com/office/powerpoint/2010/main" xmlns="" val="50854494"/>
              </p:ext>
            </p:extLst>
          </p:nvPr>
        </p:nvGraphicFramePr>
        <p:xfrm>
          <a:off x="428625" y="2214561"/>
          <a:ext cx="8064500" cy="4410025"/>
        </p:xfrm>
        <a:graphic>
          <a:graphicData uri="http://schemas.openxmlformats.org/drawingml/2006/table">
            <a:tbl>
              <a:tblPr>
                <a:noFill/>
                <a:tableStyleId>{B722A8E4-E5AF-4D29-BB7F-EB20A0E84696}</a:tableStyleId>
              </a:tblPr>
              <a:tblGrid>
                <a:gridCol w="6162675"/>
                <a:gridCol w="1901825"/>
              </a:tblGrid>
              <a:tr h="593725">
                <a:tc>
                  <a:txBody>
                    <a:bodyPr/>
                    <a:lstStyle/>
                    <a:p>
                      <a:pPr marL="0" marR="0" lvl="0" indent="0" algn="ctr" rtl="0">
                        <a:lnSpc>
                          <a:spcPct val="100000"/>
                        </a:lnSpc>
                        <a:spcBef>
                          <a:spcPts val="0"/>
                        </a:spcBef>
                        <a:spcAft>
                          <a:spcPts val="0"/>
                        </a:spcAft>
                        <a:buClr>
                          <a:schemeClr val="dk2"/>
                        </a:buClr>
                        <a:buSzPct val="25000"/>
                        <a:buFont typeface="Tahoma"/>
                        <a:buNone/>
                      </a:pPr>
                      <a:r>
                        <a:rPr lang="en-US" sz="2400" b="1" i="0" u="none" dirty="0">
                          <a:solidFill>
                            <a:schemeClr val="dk2"/>
                          </a:solidFill>
                          <a:latin typeface="Times New Roman" panose="02020603050405020304" pitchFamily="18" charset="0"/>
                          <a:ea typeface="Tahoma"/>
                          <a:cs typeface="Times New Roman" panose="02020603050405020304" pitchFamily="18" charset="0"/>
                          <a:sym typeface="Tahoma"/>
                        </a:rPr>
                        <a:t>PROFISSIONAIS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2"/>
                        </a:buClr>
                        <a:buSzPct val="25000"/>
                        <a:buFont typeface="Tahoma"/>
                        <a:buNone/>
                      </a:pPr>
                      <a:r>
                        <a:rPr lang="en-US" sz="2400" b="1" i="0" u="none">
                          <a:solidFill>
                            <a:schemeClr val="dk2"/>
                          </a:solidFill>
                          <a:latin typeface="Times New Roman" panose="02020603050405020304" pitchFamily="18" charset="0"/>
                          <a:ea typeface="Tahoma"/>
                          <a:cs typeface="Times New Roman" panose="02020603050405020304" pitchFamily="18" charset="0"/>
                          <a:sym typeface="Tahoma"/>
                        </a:rPr>
                        <a:t>TOTAL</a:t>
                      </a: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28575"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2125">
                <a:tc>
                  <a:txBody>
                    <a:bodyPr/>
                    <a:lstStyle/>
                    <a:p>
                      <a:pPr marL="0" marR="0" lvl="0" indent="0" algn="l" rtl="0">
                        <a:lnSpc>
                          <a:spcPct val="100000"/>
                        </a:lnSpc>
                        <a:spcBef>
                          <a:spcPts val="0"/>
                        </a:spcBef>
                        <a:spcAft>
                          <a:spcPts val="0"/>
                        </a:spcAft>
                        <a:buClr>
                          <a:schemeClr val="dk2"/>
                        </a:buClr>
                        <a:buSzPct val="25000"/>
                        <a:buFont typeface="Tahoma"/>
                        <a:buNone/>
                      </a:pPr>
                      <a:r>
                        <a:rPr lang="en-US" sz="2400" b="0" i="0" u="none" dirty="0" err="1">
                          <a:solidFill>
                            <a:schemeClr val="dk2"/>
                          </a:solidFill>
                          <a:latin typeface="Times New Roman" panose="02020603050405020304" pitchFamily="18" charset="0"/>
                          <a:ea typeface="Tahoma"/>
                          <a:cs typeface="Times New Roman" panose="02020603050405020304" pitchFamily="18" charset="0"/>
                          <a:sym typeface="Tahoma"/>
                        </a:rPr>
                        <a:t>Médico</a:t>
                      </a:r>
                      <a:endParaRPr lang="en-US" sz="2400" b="0" i="0" u="none" dirty="0">
                        <a:solidFill>
                          <a:schemeClr val="dk2"/>
                        </a:solidFill>
                        <a:latin typeface="Times New Roman" panose="02020603050405020304" pitchFamily="18" charset="0"/>
                        <a:ea typeface="Tahoma"/>
                        <a:cs typeface="Times New Roman" panose="02020603050405020304" pitchFamily="18" charset="0"/>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2400" b="0" i="0" u="none" dirty="0" smtClean="0">
                          <a:solidFill>
                            <a:schemeClr val="dk2"/>
                          </a:solidFill>
                          <a:latin typeface="Times New Roman" panose="02020603050405020304" pitchFamily="18" charset="0"/>
                          <a:ea typeface="Tahoma"/>
                          <a:cs typeface="Times New Roman" panose="02020603050405020304" pitchFamily="18" charset="0"/>
                          <a:sym typeface="Tahoma"/>
                        </a:rPr>
                        <a:t>55</a:t>
                      </a:r>
                      <a:endParaRPr lang="en-US" sz="2400" b="0" i="0" u="none" dirty="0">
                        <a:solidFill>
                          <a:schemeClr val="dk2"/>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2125">
                <a:tc>
                  <a:txBody>
                    <a:bodyPr/>
                    <a:lstStyle/>
                    <a:p>
                      <a:pPr marL="0" marR="0" lvl="0" indent="0" algn="l" rtl="0">
                        <a:lnSpc>
                          <a:spcPct val="100000"/>
                        </a:lnSpc>
                        <a:spcBef>
                          <a:spcPts val="0"/>
                        </a:spcBef>
                        <a:spcAft>
                          <a:spcPts val="0"/>
                        </a:spcAft>
                        <a:buClr>
                          <a:schemeClr val="dk2"/>
                        </a:buClr>
                        <a:buSzPct val="25000"/>
                        <a:buFont typeface="Tahoma"/>
                        <a:buNone/>
                      </a:pPr>
                      <a:r>
                        <a:rPr lang="en-US" sz="2400" b="0" i="0" u="none">
                          <a:solidFill>
                            <a:schemeClr val="dk2"/>
                          </a:solidFill>
                          <a:latin typeface="Times New Roman" panose="02020603050405020304" pitchFamily="18" charset="0"/>
                          <a:ea typeface="Tahoma"/>
                          <a:cs typeface="Times New Roman" panose="02020603050405020304" pitchFamily="18" charset="0"/>
                          <a:sym typeface="Tahoma"/>
                        </a:rPr>
                        <a:t>Enfermeiro</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2400" b="0" i="0" u="none" dirty="0" smtClean="0">
                          <a:solidFill>
                            <a:schemeClr val="dk2"/>
                          </a:solidFill>
                          <a:latin typeface="Times New Roman" panose="02020603050405020304" pitchFamily="18" charset="0"/>
                          <a:ea typeface="Tahoma"/>
                          <a:cs typeface="Times New Roman" panose="02020603050405020304" pitchFamily="18" charset="0"/>
                          <a:sym typeface="Tahoma"/>
                        </a:rPr>
                        <a:t>59</a:t>
                      </a:r>
                      <a:endParaRPr lang="en-US" sz="2400" b="0" i="0" u="none" dirty="0">
                        <a:solidFill>
                          <a:schemeClr val="dk2"/>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723900">
                <a:tc>
                  <a:txBody>
                    <a:bodyPr/>
                    <a:lstStyle/>
                    <a:p>
                      <a:pPr marL="0" marR="0" lvl="0" indent="0" algn="l" rtl="0">
                        <a:lnSpc>
                          <a:spcPct val="100000"/>
                        </a:lnSpc>
                        <a:spcBef>
                          <a:spcPts val="0"/>
                        </a:spcBef>
                        <a:spcAft>
                          <a:spcPts val="0"/>
                        </a:spcAft>
                        <a:buClr>
                          <a:schemeClr val="dk2"/>
                        </a:buClr>
                        <a:buSzPct val="25000"/>
                        <a:buFont typeface="Tahoma"/>
                        <a:buNone/>
                      </a:pPr>
                      <a:r>
                        <a:rPr lang="en-US" sz="2400" b="0" i="0" u="none" dirty="0">
                          <a:solidFill>
                            <a:schemeClr val="dk2"/>
                          </a:solidFill>
                          <a:latin typeface="Times New Roman" panose="02020603050405020304" pitchFamily="18" charset="0"/>
                          <a:ea typeface="Tahoma"/>
                          <a:cs typeface="Times New Roman" panose="02020603050405020304" pitchFamily="18" charset="0"/>
                          <a:sym typeface="Tahoma"/>
                        </a:rPr>
                        <a:t>Outros </a:t>
                      </a:r>
                      <a:r>
                        <a:rPr lang="en-US" sz="2400" b="0" i="0" u="none" dirty="0" err="1">
                          <a:solidFill>
                            <a:schemeClr val="dk2"/>
                          </a:solidFill>
                          <a:latin typeface="Times New Roman" panose="02020603050405020304" pitchFamily="18" charset="0"/>
                          <a:ea typeface="Tahoma"/>
                          <a:cs typeface="Times New Roman" panose="02020603050405020304" pitchFamily="18" charset="0"/>
                          <a:sym typeface="Tahoma"/>
                        </a:rPr>
                        <a:t>profissionais</a:t>
                      </a:r>
                      <a:r>
                        <a:rPr lang="en-US" sz="2400" b="0" i="0" u="none" dirty="0">
                          <a:solidFill>
                            <a:schemeClr val="dk2"/>
                          </a:solidFill>
                          <a:latin typeface="Times New Roman" panose="02020603050405020304" pitchFamily="18" charset="0"/>
                          <a:ea typeface="Tahoma"/>
                          <a:cs typeface="Times New Roman" panose="02020603050405020304" pitchFamily="18" charset="0"/>
                          <a:sym typeface="Tahoma"/>
                        </a:rPr>
                        <a:t> de </a:t>
                      </a:r>
                      <a:r>
                        <a:rPr lang="en-US" sz="2400" b="0" i="0" u="none" dirty="0" err="1">
                          <a:solidFill>
                            <a:schemeClr val="dk2"/>
                          </a:solidFill>
                          <a:latin typeface="Times New Roman" panose="02020603050405020304" pitchFamily="18" charset="0"/>
                          <a:ea typeface="Tahoma"/>
                          <a:cs typeface="Times New Roman" panose="02020603050405020304" pitchFamily="18" charset="0"/>
                          <a:sym typeface="Tahoma"/>
                        </a:rPr>
                        <a:t>nível</a:t>
                      </a:r>
                      <a:r>
                        <a:rPr lang="en-US" sz="2400" b="0" i="0" u="none" dirty="0">
                          <a:solidFill>
                            <a:schemeClr val="dk2"/>
                          </a:solidFill>
                          <a:latin typeface="Times New Roman" panose="02020603050405020304" pitchFamily="18" charset="0"/>
                          <a:ea typeface="Tahoma"/>
                          <a:cs typeface="Times New Roman" panose="02020603050405020304" pitchFamily="18" charset="0"/>
                          <a:sym typeface="Tahoma"/>
                        </a:rPr>
                        <a:t> superior</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2400" b="0" i="0" u="none" dirty="0" smtClean="0">
                          <a:solidFill>
                            <a:schemeClr val="dk2"/>
                          </a:solidFill>
                          <a:latin typeface="Times New Roman" panose="02020603050405020304" pitchFamily="18" charset="0"/>
                          <a:ea typeface="Tahoma"/>
                          <a:cs typeface="Times New Roman" panose="02020603050405020304" pitchFamily="18" charset="0"/>
                          <a:sym typeface="Tahoma"/>
                        </a:rPr>
                        <a:t>18</a:t>
                      </a:r>
                      <a:endParaRPr lang="en-US" sz="2400" b="0" i="0" u="none" dirty="0">
                        <a:solidFill>
                          <a:schemeClr val="dk2"/>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722300">
                <a:tc>
                  <a:txBody>
                    <a:bodyPr/>
                    <a:lstStyle/>
                    <a:p>
                      <a:pPr marL="0" marR="0" lvl="0" indent="0" algn="l" rtl="0">
                        <a:lnSpc>
                          <a:spcPct val="100000"/>
                        </a:lnSpc>
                        <a:spcBef>
                          <a:spcPts val="0"/>
                        </a:spcBef>
                        <a:spcAft>
                          <a:spcPts val="0"/>
                        </a:spcAft>
                        <a:buClr>
                          <a:schemeClr val="dk2"/>
                        </a:buClr>
                        <a:buSzPct val="25000"/>
                        <a:buFont typeface="Tahoma"/>
                        <a:buNone/>
                      </a:pPr>
                      <a:r>
                        <a:rPr lang="en-US" sz="2400" b="0" i="0" u="none" dirty="0" err="1">
                          <a:solidFill>
                            <a:schemeClr val="dk2"/>
                          </a:solidFill>
                          <a:latin typeface="Times New Roman" panose="02020603050405020304" pitchFamily="18" charset="0"/>
                          <a:ea typeface="Tahoma"/>
                          <a:cs typeface="Times New Roman" panose="02020603050405020304" pitchFamily="18" charset="0"/>
                          <a:sym typeface="Tahoma"/>
                        </a:rPr>
                        <a:t>Profissionais</a:t>
                      </a:r>
                      <a:r>
                        <a:rPr lang="en-US" sz="2400" b="0" i="0" u="none" dirty="0">
                          <a:solidFill>
                            <a:schemeClr val="dk2"/>
                          </a:solidFill>
                          <a:latin typeface="Times New Roman" panose="02020603050405020304" pitchFamily="18" charset="0"/>
                          <a:ea typeface="Tahoma"/>
                          <a:cs typeface="Times New Roman" panose="02020603050405020304" pitchFamily="18" charset="0"/>
                          <a:sym typeface="Tahoma"/>
                        </a:rPr>
                        <a:t> de </a:t>
                      </a:r>
                      <a:r>
                        <a:rPr lang="en-US" sz="2400" b="0" i="0" u="none" dirty="0" err="1">
                          <a:solidFill>
                            <a:schemeClr val="dk2"/>
                          </a:solidFill>
                          <a:latin typeface="Times New Roman" panose="02020603050405020304" pitchFamily="18" charset="0"/>
                          <a:ea typeface="Tahoma"/>
                          <a:cs typeface="Times New Roman" panose="02020603050405020304" pitchFamily="18" charset="0"/>
                          <a:sym typeface="Tahoma"/>
                        </a:rPr>
                        <a:t>nível</a:t>
                      </a:r>
                      <a:r>
                        <a:rPr lang="en-US" sz="2400" b="0" i="0" u="none" dirty="0">
                          <a:solidFill>
                            <a:schemeClr val="dk2"/>
                          </a:solidFill>
                          <a:latin typeface="Times New Roman" panose="02020603050405020304" pitchFamily="18" charset="0"/>
                          <a:ea typeface="Tahoma"/>
                          <a:cs typeface="Times New Roman" panose="02020603050405020304" pitchFamily="18" charset="0"/>
                          <a:sym typeface="Tahoma"/>
                        </a:rPr>
                        <a:t> </a:t>
                      </a:r>
                      <a:r>
                        <a:rPr lang="en-US" sz="2400" b="0" i="0" u="none" dirty="0" err="1">
                          <a:solidFill>
                            <a:schemeClr val="dk2"/>
                          </a:solidFill>
                          <a:latin typeface="Times New Roman" panose="02020603050405020304" pitchFamily="18" charset="0"/>
                          <a:ea typeface="Tahoma"/>
                          <a:cs typeface="Times New Roman" panose="02020603050405020304" pitchFamily="18" charset="0"/>
                          <a:sym typeface="Tahoma"/>
                        </a:rPr>
                        <a:t>médio</a:t>
                      </a:r>
                      <a:endParaRPr lang="en-US" sz="2400" b="0" i="0" u="none" dirty="0">
                        <a:solidFill>
                          <a:schemeClr val="dk2"/>
                        </a:solidFill>
                        <a:latin typeface="Times New Roman" panose="02020603050405020304" pitchFamily="18" charset="0"/>
                        <a:ea typeface="Tahoma"/>
                        <a:cs typeface="Times New Roman" panose="02020603050405020304" pitchFamily="18" charset="0"/>
                        <a:sym typeface="Tahoma"/>
                      </a:endParaRP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2400" b="0" i="0" u="none" dirty="0" smtClean="0">
                          <a:solidFill>
                            <a:schemeClr val="dk2"/>
                          </a:solidFill>
                          <a:latin typeface="Times New Roman" panose="02020603050405020304" pitchFamily="18" charset="0"/>
                          <a:ea typeface="Tahoma"/>
                          <a:cs typeface="Times New Roman" panose="02020603050405020304" pitchFamily="18" charset="0"/>
                          <a:sym typeface="Tahoma"/>
                        </a:rPr>
                        <a:t>777</a:t>
                      </a:r>
                      <a:endParaRPr lang="en-US" sz="2400" b="0" i="0" u="none" dirty="0">
                        <a:solidFill>
                          <a:schemeClr val="dk2"/>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2125">
                <a:tc>
                  <a:txBody>
                    <a:bodyPr/>
                    <a:lstStyle/>
                    <a:p>
                      <a:pPr marL="0" marR="0" lvl="0" indent="0" algn="l" rtl="0">
                        <a:lnSpc>
                          <a:spcPct val="100000"/>
                        </a:lnSpc>
                        <a:spcBef>
                          <a:spcPts val="0"/>
                        </a:spcBef>
                        <a:spcAft>
                          <a:spcPts val="0"/>
                        </a:spcAft>
                        <a:buClr>
                          <a:schemeClr val="dk2"/>
                        </a:buClr>
                        <a:buSzPct val="25000"/>
                        <a:buFont typeface="Tahoma"/>
                        <a:buNone/>
                      </a:pPr>
                      <a:r>
                        <a:rPr lang="en-US" sz="2400" b="0" i="0" u="none" dirty="0">
                          <a:solidFill>
                            <a:schemeClr val="dk2"/>
                          </a:solidFill>
                          <a:latin typeface="Times New Roman" panose="02020603050405020304" pitchFamily="18" charset="0"/>
                          <a:ea typeface="Tahoma"/>
                          <a:cs typeface="Times New Roman" panose="02020603050405020304" pitchFamily="18" charset="0"/>
                          <a:sym typeface="Tahoma"/>
                        </a:rPr>
                        <a:t>ACS</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2400" b="0" i="0" u="none" dirty="0" smtClean="0">
                          <a:solidFill>
                            <a:schemeClr val="dk2"/>
                          </a:solidFill>
                          <a:latin typeface="Times New Roman" panose="02020603050405020304" pitchFamily="18" charset="0"/>
                          <a:ea typeface="Tahoma"/>
                          <a:cs typeface="Times New Roman" panose="02020603050405020304" pitchFamily="18" charset="0"/>
                          <a:sym typeface="Tahoma"/>
                        </a:rPr>
                        <a:t>4.429</a:t>
                      </a:r>
                      <a:endParaRPr lang="en-US" sz="2400" b="0" i="0" u="none" dirty="0">
                        <a:solidFill>
                          <a:schemeClr val="dk2"/>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93725">
                <a:tc>
                  <a:txBody>
                    <a:bodyPr/>
                    <a:lstStyle/>
                    <a:p>
                      <a:pPr marL="0" marR="0" lvl="0" indent="0" algn="l" rtl="0">
                        <a:lnSpc>
                          <a:spcPct val="100000"/>
                        </a:lnSpc>
                        <a:spcBef>
                          <a:spcPts val="0"/>
                        </a:spcBef>
                        <a:spcAft>
                          <a:spcPts val="0"/>
                        </a:spcAft>
                        <a:buClr>
                          <a:schemeClr val="dk2"/>
                        </a:buClr>
                        <a:buSzPct val="25000"/>
                        <a:buFont typeface="Tahoma"/>
                        <a:buNone/>
                      </a:pPr>
                      <a:r>
                        <a:rPr lang="en-US" sz="2400" b="0" i="0" u="none" dirty="0">
                          <a:solidFill>
                            <a:schemeClr val="dk2"/>
                          </a:solidFill>
                          <a:latin typeface="Times New Roman" panose="02020603050405020304" pitchFamily="18" charset="0"/>
                          <a:ea typeface="Tahoma"/>
                          <a:cs typeface="Times New Roman" panose="02020603050405020304" pitchFamily="18" charset="0"/>
                          <a:sym typeface="Tahoma"/>
                        </a:rPr>
                        <a:t>TOTAL</a:t>
                      </a:r>
                    </a:p>
                  </a:txBody>
                  <a:tcPr marL="0" marR="0" marT="0" marB="0">
                    <a:lnL w="28575"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2"/>
                        </a:buClr>
                        <a:buSzPct val="25000"/>
                        <a:buFont typeface="Tahoma"/>
                        <a:buNone/>
                      </a:pPr>
                      <a:r>
                        <a:rPr lang="en-US" sz="2400" b="0" i="0" u="none" dirty="0" smtClean="0">
                          <a:solidFill>
                            <a:schemeClr val="dk2"/>
                          </a:solidFill>
                          <a:latin typeface="Times New Roman" panose="02020603050405020304" pitchFamily="18" charset="0"/>
                          <a:ea typeface="Tahoma"/>
                          <a:cs typeface="Times New Roman" panose="02020603050405020304" pitchFamily="18" charset="0"/>
                          <a:sym typeface="Tahoma"/>
                        </a:rPr>
                        <a:t>5.338</a:t>
                      </a:r>
                      <a:endParaRPr lang="en-US" sz="2400" b="0" i="0" u="none" dirty="0">
                        <a:solidFill>
                          <a:schemeClr val="dk2"/>
                        </a:solidFill>
                        <a:latin typeface="Times New Roman" panose="02020603050405020304" pitchFamily="18" charset="0"/>
                        <a:ea typeface="Tahoma"/>
                        <a:cs typeface="Times New Roman" panose="02020603050405020304" pitchFamily="18" charset="0"/>
                        <a:sym typeface="Tahoma"/>
                      </a:endParaRPr>
                    </a:p>
                  </a:txBody>
                  <a:tcPr marL="0" marR="0" marT="0" marB="0">
                    <a:lnL w="12700" cap="flat" cmpd="sng">
                      <a:solidFill>
                        <a:schemeClr val="lt1"/>
                      </a:solidFill>
                      <a:prstDash val="solid"/>
                      <a:round/>
                      <a:headEnd type="none" w="med" len="med"/>
                      <a:tailEnd type="none" w="med" len="med"/>
                    </a:lnL>
                    <a:lnR w="28575"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28575" cap="flat" cmpd="sng">
                      <a:solidFill>
                        <a:schemeClr val="lt1"/>
                      </a:solidFill>
                      <a:prstDash val="solid"/>
                      <a:round/>
                      <a:headEnd type="none" w="med" len="med"/>
                      <a:tailEnd type="none" w="med" len="med"/>
                    </a:lnB>
                  </a:tcPr>
                </a:tc>
              </a:tr>
            </a:tbl>
          </a:graphicData>
        </a:graphic>
      </p:graphicFrame>
      <p:sp>
        <p:nvSpPr>
          <p:cNvPr id="228" name="Shape 228"/>
          <p:cNvSpPr txBox="1"/>
          <p:nvPr/>
        </p:nvSpPr>
        <p:spPr>
          <a:xfrm>
            <a:off x="7235825" y="6542087"/>
            <a:ext cx="1141411"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1D94AD"/>
              </a:buClr>
              <a:buSzPct val="25000"/>
              <a:buFont typeface="Arial"/>
              <a:buNone/>
            </a:pPr>
            <a:r>
              <a:rPr lang="en-US" sz="1400" b="0" i="0" u="none" strike="noStrike" cap="none">
                <a:solidFill>
                  <a:srgbClr val="1D94AD"/>
                </a:solidFill>
                <a:latin typeface="Arial"/>
                <a:ea typeface="Arial"/>
                <a:cs typeface="Arial"/>
                <a:sym typeface="Arial"/>
              </a:rPr>
              <a:t>Fonte: SIAB</a:t>
            </a:r>
          </a:p>
        </p:txBody>
      </p:sp>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1115616" y="620688"/>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Planejamento</a:t>
            </a:r>
            <a:r>
              <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Familiar	 - CLÍNICA DA MULHER</a:t>
            </a:r>
            <a:r>
              <a:rPr lang="en-US" sz="4400" b="0" i="0" u="none" strike="noStrike" cap="none" dirty="0">
                <a:solidFill>
                  <a:schemeClr val="lt2"/>
                </a:solidFill>
                <a:latin typeface="Tahoma"/>
                <a:ea typeface="Tahoma"/>
                <a:cs typeface="Tahoma"/>
                <a:sym typeface="Tahoma"/>
              </a:rPr>
              <a:t>	</a:t>
            </a:r>
          </a:p>
        </p:txBody>
      </p:sp>
      <p:sp>
        <p:nvSpPr>
          <p:cNvPr id="234" name="Shape 234"/>
          <p:cNvSpPr txBox="1">
            <a:spLocks noGrp="1"/>
          </p:cNvSpPr>
          <p:nvPr>
            <p:ph type="body" idx="1"/>
          </p:nvPr>
        </p:nvSpPr>
        <p:spPr>
          <a:xfrm>
            <a:off x="467544" y="3140968"/>
            <a:ext cx="8142286" cy="3384376"/>
          </a:xfrm>
          <a:prstGeom prst="rect">
            <a:avLst/>
          </a:prstGeom>
          <a:noFill/>
          <a:ln>
            <a:noFill/>
          </a:ln>
        </p:spPr>
        <p:txBody>
          <a:bodyPr lIns="91425" tIns="45700" rIns="91425" bIns="45700" anchor="t" anchorCtr="0">
            <a:noAutofit/>
          </a:bodyPr>
          <a:lstStyle/>
          <a:p>
            <a:pPr marL="571500" marR="0" lvl="0" indent="-571500" algn="l" rtl="0">
              <a:lnSpc>
                <a:spcPct val="100000"/>
              </a:lnSpc>
              <a:spcBef>
                <a:spcPts val="0"/>
              </a:spcBef>
              <a:spcAft>
                <a:spcPts val="0"/>
              </a:spcAft>
              <a:buClrTx/>
              <a:buSzPct val="75000"/>
              <a:buFont typeface="Wingdings" panose="05000000000000000000" pitchFamily="2" charset="2"/>
              <a:buChar char="ü"/>
            </a:pPr>
            <a:r>
              <a:rPr lang="en-US" sz="3600" b="0" i="0" u="none" dirty="0">
                <a:solidFill>
                  <a:schemeClr val="tx1"/>
                </a:solidFill>
                <a:latin typeface="Times New Roman" panose="02020603050405020304" pitchFamily="18" charset="0"/>
                <a:cs typeface="Times New Roman" panose="02020603050405020304" pitchFamily="18" charset="0"/>
                <a:sym typeface="Tahoma"/>
              </a:rPr>
              <a:t> </a:t>
            </a:r>
            <a:r>
              <a:rPr lang="en-US" sz="3600" b="0" i="0" u="none" dirty="0" err="1">
                <a:solidFill>
                  <a:schemeClr val="tx1"/>
                </a:solidFill>
                <a:latin typeface="Times New Roman" panose="02020603050405020304" pitchFamily="18" charset="0"/>
                <a:cs typeface="Times New Roman" panose="02020603050405020304" pitchFamily="18" charset="0"/>
                <a:sym typeface="Tahoma"/>
              </a:rPr>
              <a:t>Preservativos</a:t>
            </a:r>
            <a:r>
              <a:rPr lang="en-US" sz="3600" b="0" i="0" u="none" dirty="0">
                <a:solidFill>
                  <a:schemeClr val="tx1"/>
                </a:solidFill>
                <a:latin typeface="Times New Roman" panose="02020603050405020304" pitchFamily="18" charset="0"/>
                <a:cs typeface="Times New Roman" panose="02020603050405020304" pitchFamily="18" charset="0"/>
                <a:sym typeface="Tahoma"/>
              </a:rPr>
              <a:t>: </a:t>
            </a:r>
            <a:r>
              <a:rPr lang="en-US" sz="3600" dirty="0" smtClean="0">
                <a:solidFill>
                  <a:schemeClr val="tx1"/>
                </a:solidFill>
                <a:latin typeface="Times New Roman" panose="02020603050405020304" pitchFamily="18" charset="0"/>
                <a:cs typeface="Times New Roman" panose="02020603050405020304" pitchFamily="18" charset="0"/>
              </a:rPr>
              <a:t>423	</a:t>
            </a:r>
            <a:endParaRPr lang="en-US" sz="3600" b="0" i="0" u="none" dirty="0">
              <a:solidFill>
                <a:schemeClr val="tx1"/>
              </a:solidFill>
              <a:latin typeface="Times New Roman" panose="02020603050405020304" pitchFamily="18" charset="0"/>
              <a:cs typeface="Times New Roman" panose="02020603050405020304" pitchFamily="18" charset="0"/>
              <a:sym typeface="Tahoma"/>
            </a:endParaRPr>
          </a:p>
          <a:p>
            <a:pPr marL="571500" marR="0" lvl="0" indent="-571500" algn="l" rtl="0">
              <a:lnSpc>
                <a:spcPct val="100000"/>
              </a:lnSpc>
              <a:spcBef>
                <a:spcPts val="720"/>
              </a:spcBef>
              <a:spcAft>
                <a:spcPts val="0"/>
              </a:spcAft>
              <a:buClrTx/>
              <a:buSzPct val="75000"/>
              <a:buFont typeface="Wingdings" panose="05000000000000000000" pitchFamily="2" charset="2"/>
              <a:buChar char="ü"/>
            </a:pPr>
            <a:r>
              <a:rPr lang="en-US" sz="3600" b="0" i="0" u="none" dirty="0" err="1">
                <a:solidFill>
                  <a:schemeClr val="tx1"/>
                </a:solidFill>
                <a:latin typeface="Times New Roman" panose="02020603050405020304" pitchFamily="18" charset="0"/>
                <a:cs typeface="Times New Roman" panose="02020603050405020304" pitchFamily="18" charset="0"/>
                <a:sym typeface="Tahoma"/>
              </a:rPr>
              <a:t>Anticoncepcionais</a:t>
            </a:r>
            <a:r>
              <a:rPr lang="en-US" sz="3600" b="0" i="0" u="none" dirty="0">
                <a:solidFill>
                  <a:schemeClr val="tx1"/>
                </a:solidFill>
                <a:latin typeface="Times New Roman" panose="02020603050405020304" pitchFamily="18" charset="0"/>
                <a:cs typeface="Times New Roman" panose="02020603050405020304" pitchFamily="18" charset="0"/>
                <a:sym typeface="Tahoma"/>
              </a:rPr>
              <a:t>: </a:t>
            </a:r>
            <a:r>
              <a:rPr lang="en-US" sz="3600" dirty="0">
                <a:solidFill>
                  <a:schemeClr val="tx1"/>
                </a:solidFill>
                <a:latin typeface="Times New Roman" panose="02020603050405020304" pitchFamily="18" charset="0"/>
                <a:cs typeface="Times New Roman" panose="02020603050405020304" pitchFamily="18" charset="0"/>
              </a:rPr>
              <a:t>0</a:t>
            </a:r>
            <a:r>
              <a:rPr lang="en-US" sz="3600" b="0" i="0" u="none" dirty="0" smtClean="0">
                <a:solidFill>
                  <a:schemeClr val="tx1"/>
                </a:solidFill>
                <a:latin typeface="Times New Roman" panose="02020603050405020304" pitchFamily="18" charset="0"/>
                <a:cs typeface="Times New Roman" panose="02020603050405020304" pitchFamily="18" charset="0"/>
                <a:sym typeface="Tahoma"/>
              </a:rPr>
              <a:t>0</a:t>
            </a:r>
            <a:endParaRPr lang="en-US" sz="3600" b="0" i="0" u="none" dirty="0">
              <a:solidFill>
                <a:schemeClr val="tx1"/>
              </a:solidFill>
              <a:latin typeface="Times New Roman" panose="02020603050405020304" pitchFamily="18" charset="0"/>
              <a:cs typeface="Times New Roman" panose="02020603050405020304" pitchFamily="18" charset="0"/>
              <a:sym typeface="Tahoma"/>
            </a:endParaRPr>
          </a:p>
          <a:p>
            <a:pPr marL="571500" marR="0" lvl="0" indent="-571500" algn="l" rtl="0">
              <a:lnSpc>
                <a:spcPct val="100000"/>
              </a:lnSpc>
              <a:spcBef>
                <a:spcPts val="720"/>
              </a:spcBef>
              <a:spcAft>
                <a:spcPts val="0"/>
              </a:spcAft>
              <a:buClrTx/>
              <a:buSzPct val="75000"/>
              <a:buFont typeface="Wingdings" panose="05000000000000000000" pitchFamily="2" charset="2"/>
              <a:buChar char="ü"/>
            </a:pPr>
            <a:r>
              <a:rPr lang="en-US" sz="3600" b="0" i="0" u="none" dirty="0">
                <a:solidFill>
                  <a:schemeClr val="tx1"/>
                </a:solidFill>
                <a:latin typeface="Times New Roman" panose="02020603050405020304" pitchFamily="18" charset="0"/>
                <a:cs typeface="Times New Roman" panose="02020603050405020304" pitchFamily="18" charset="0"/>
                <a:sym typeface="Tahoma"/>
              </a:rPr>
              <a:t> DIU : </a:t>
            </a:r>
            <a:r>
              <a:rPr lang="en-US" sz="3600" b="0" i="0" u="none" dirty="0" smtClean="0">
                <a:solidFill>
                  <a:schemeClr val="tx1"/>
                </a:solidFill>
                <a:latin typeface="Times New Roman" panose="02020603050405020304" pitchFamily="18" charset="0"/>
                <a:cs typeface="Times New Roman" panose="02020603050405020304" pitchFamily="18" charset="0"/>
                <a:sym typeface="Tahoma"/>
              </a:rPr>
              <a:t>03</a:t>
            </a:r>
            <a:endParaRPr lang="en-US" sz="36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100000"/>
              </a:lnSpc>
              <a:spcBef>
                <a:spcPts val="720"/>
              </a:spcBef>
              <a:spcAft>
                <a:spcPts val="0"/>
              </a:spcAft>
              <a:buClr>
                <a:schemeClr val="accent1"/>
              </a:buClr>
              <a:buSzPct val="25000"/>
              <a:buFont typeface="Noto Sans Symbols"/>
              <a:buNone/>
            </a:pPr>
            <a:r>
              <a:rPr lang="en-US" sz="3600" b="0" i="0" u="none" dirty="0">
                <a:solidFill>
                  <a:schemeClr val="tx1"/>
                </a:solidFill>
                <a:latin typeface="Times New Roman" panose="02020603050405020304" pitchFamily="18" charset="0"/>
                <a:cs typeface="Times New Roman" panose="02020603050405020304" pitchFamily="18" charset="0"/>
                <a:sym typeface="Tahoma"/>
              </a:rPr>
              <a:t>  </a:t>
            </a:r>
          </a:p>
          <a:p>
            <a:pPr marL="342900" marR="0" lvl="0" indent="-342900" algn="r" rtl="0">
              <a:lnSpc>
                <a:spcPct val="100000"/>
              </a:lnSpc>
              <a:spcBef>
                <a:spcPts val="360"/>
              </a:spcBef>
              <a:spcAft>
                <a:spcPts val="0"/>
              </a:spcAft>
              <a:buClr>
                <a:schemeClr val="accent1"/>
              </a:buClr>
              <a:buSzPct val="25000"/>
              <a:buFont typeface="Noto Sans Symbols"/>
              <a:buNone/>
            </a:pPr>
            <a:r>
              <a:rPr lang="en-US" sz="1800" b="0" i="0" u="none" dirty="0">
                <a:solidFill>
                  <a:schemeClr val="tx1"/>
                </a:solidFill>
                <a:latin typeface="Times New Roman" panose="02020603050405020304" pitchFamily="18" charset="0"/>
                <a:cs typeface="Times New Roman" panose="02020603050405020304" pitchFamily="18" charset="0"/>
                <a:sym typeface="Tahoma"/>
              </a:rPr>
              <a:t>Fonte: </a:t>
            </a:r>
            <a:r>
              <a:rPr lang="en-US" sz="1800" b="0" i="0" u="none" dirty="0" err="1">
                <a:solidFill>
                  <a:schemeClr val="tx1"/>
                </a:solidFill>
                <a:latin typeface="Times New Roman" panose="02020603050405020304" pitchFamily="18" charset="0"/>
                <a:cs typeface="Times New Roman" panose="02020603050405020304" pitchFamily="18" charset="0"/>
                <a:sym typeface="Tahoma"/>
              </a:rPr>
              <a:t>Programa</a:t>
            </a:r>
            <a:r>
              <a:rPr lang="en-US" sz="1800" b="0" i="0" u="none" dirty="0">
                <a:solidFill>
                  <a:schemeClr val="tx1"/>
                </a:solidFill>
                <a:latin typeface="Times New Roman" panose="02020603050405020304" pitchFamily="18" charset="0"/>
                <a:cs typeface="Times New Roman" panose="02020603050405020304" pitchFamily="18" charset="0"/>
                <a:sym typeface="Tahoma"/>
              </a:rPr>
              <a:t> DST/AIDS e</a:t>
            </a:r>
          </a:p>
          <a:p>
            <a:pPr marL="342900" marR="0" lvl="0" indent="-342900" algn="r" rtl="0">
              <a:lnSpc>
                <a:spcPct val="100000"/>
              </a:lnSpc>
              <a:spcBef>
                <a:spcPts val="360"/>
              </a:spcBef>
              <a:spcAft>
                <a:spcPts val="0"/>
              </a:spcAft>
              <a:buClr>
                <a:schemeClr val="accent1"/>
              </a:buClr>
              <a:buSzPct val="25000"/>
              <a:buFont typeface="Noto Sans Symbols"/>
              <a:buNone/>
            </a:pPr>
            <a:r>
              <a:rPr lang="en-US" sz="1800" b="0" i="0" u="none" dirty="0">
                <a:solidFill>
                  <a:schemeClr val="tx1"/>
                </a:solidFill>
                <a:latin typeface="Times New Roman" panose="02020603050405020304" pitchFamily="18" charset="0"/>
                <a:cs typeface="Times New Roman" panose="02020603050405020304" pitchFamily="18" charset="0"/>
                <a:sym typeface="Tahoma"/>
              </a:rPr>
              <a:t> </a:t>
            </a:r>
            <a:r>
              <a:rPr lang="en-US" sz="1800" b="0" i="0" u="none" dirty="0" err="1">
                <a:solidFill>
                  <a:schemeClr val="tx1"/>
                </a:solidFill>
                <a:latin typeface="Times New Roman" panose="02020603050405020304" pitchFamily="18" charset="0"/>
                <a:cs typeface="Times New Roman" panose="02020603050405020304" pitchFamily="18" charset="0"/>
                <a:sym typeface="Tahoma"/>
              </a:rPr>
              <a:t>Planejamento</a:t>
            </a:r>
            <a:r>
              <a:rPr lang="en-US" sz="1800" b="0" i="0" u="none" dirty="0">
                <a:solidFill>
                  <a:schemeClr val="tx1"/>
                </a:solidFill>
                <a:latin typeface="Times New Roman" panose="02020603050405020304" pitchFamily="18" charset="0"/>
                <a:cs typeface="Times New Roman" panose="02020603050405020304" pitchFamily="18" charset="0"/>
                <a:sym typeface="Tahoma"/>
              </a:rPr>
              <a:t> Familiar.</a:t>
            </a:r>
          </a:p>
          <a:p>
            <a:pPr marL="342900" marR="0" lvl="0" indent="-342900" algn="l" rtl="0">
              <a:spcBef>
                <a:spcPts val="360"/>
              </a:spcBef>
              <a:spcAft>
                <a:spcPts val="0"/>
              </a:spcAft>
              <a:buClr>
                <a:schemeClr val="accent1"/>
              </a:buClr>
              <a:buSzPct val="75000"/>
              <a:buFont typeface="Noto Sans Symbols"/>
              <a:buNone/>
            </a:pPr>
            <a:endParaRPr sz="1800" b="0" i="0" u="none" dirty="0">
              <a:solidFill>
                <a:srgbClr val="1D94AD"/>
              </a:solidFill>
              <a:latin typeface="Tahoma"/>
              <a:ea typeface="Tahoma"/>
              <a:cs typeface="Tahoma"/>
              <a:sym typeface="Tahoma"/>
            </a:endParaRPr>
          </a:p>
        </p:txBody>
      </p:sp>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692696"/>
            <a:ext cx="7391399" cy="1066799"/>
          </a:xfrm>
        </p:spPr>
        <p:txBody>
          <a:bodyPr/>
          <a:lstStyle/>
          <a:p>
            <a:r>
              <a:rPr lang="en-US" b="1" dirty="0" err="1">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Exames</a:t>
            </a:r>
            <a:r>
              <a:rPr lang="en-US" b="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Complementares</a:t>
            </a:r>
            <a:r>
              <a:rPr lang="en-US" b="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b="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CLÍNICA DA MULHER</a:t>
            </a:r>
            <a:r>
              <a:rPr lang="en-US" dirty="0">
                <a:solidFill>
                  <a:srgbClr val="F8F8F8"/>
                </a:solidFill>
              </a:rPr>
              <a:t>	</a:t>
            </a:r>
            <a:r>
              <a:rPr lang="en-US" b="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pt-BR" dirty="0"/>
          </a:p>
        </p:txBody>
      </p:sp>
      <p:sp>
        <p:nvSpPr>
          <p:cNvPr id="3" name="Espaço Reservado para Texto 2"/>
          <p:cNvSpPr>
            <a:spLocks noGrp="1"/>
          </p:cNvSpPr>
          <p:nvPr>
            <p:ph type="body" idx="1"/>
          </p:nvPr>
        </p:nvSpPr>
        <p:spPr>
          <a:xfrm>
            <a:off x="899592" y="3356992"/>
            <a:ext cx="7391399" cy="2880320"/>
          </a:xfrm>
        </p:spPr>
        <p:txBody>
          <a:bodyPr/>
          <a:lstStyle/>
          <a:p>
            <a:pPr marL="457200" lvl="0" indent="-457200">
              <a:lnSpc>
                <a:spcPct val="80000"/>
              </a:lnSpc>
              <a:spcBef>
                <a:spcPts val="480"/>
              </a:spcBef>
              <a:buClrTx/>
              <a:buFont typeface="Wingdings" panose="05000000000000000000" pitchFamily="2" charset="2"/>
              <a:buChar char="ü"/>
            </a:pPr>
            <a:r>
              <a:rPr lang="pt-BR" dirty="0">
                <a:solidFill>
                  <a:srgbClr val="000000"/>
                </a:solidFill>
                <a:latin typeface="Times New Roman" panose="02020603050405020304" pitchFamily="18" charset="0"/>
                <a:cs typeface="Times New Roman" panose="02020603050405020304" pitchFamily="18" charset="0"/>
              </a:rPr>
              <a:t>Patologia Clínica: </a:t>
            </a:r>
            <a:r>
              <a:rPr lang="pt-BR" dirty="0" smtClean="0">
                <a:solidFill>
                  <a:srgbClr val="000000"/>
                </a:solidFill>
                <a:latin typeface="Times New Roman" panose="02020603050405020304" pitchFamily="18" charset="0"/>
                <a:cs typeface="Times New Roman" panose="02020603050405020304" pitchFamily="18" charset="0"/>
              </a:rPr>
              <a:t>75</a:t>
            </a:r>
            <a:endParaRPr lang="pt-BR" dirty="0">
              <a:solidFill>
                <a:srgbClr val="000000"/>
              </a:solidFill>
              <a:latin typeface="Times New Roman" panose="02020603050405020304" pitchFamily="18" charset="0"/>
              <a:cs typeface="Times New Roman" panose="02020603050405020304" pitchFamily="18" charset="0"/>
            </a:endParaRPr>
          </a:p>
          <a:p>
            <a:pPr marL="457200" lvl="0" indent="-457200">
              <a:lnSpc>
                <a:spcPct val="80000"/>
              </a:lnSpc>
              <a:spcBef>
                <a:spcPts val="480"/>
              </a:spcBef>
              <a:buClrTx/>
              <a:buFont typeface="Wingdings" panose="05000000000000000000" pitchFamily="2" charset="2"/>
              <a:buChar char="ü"/>
            </a:pPr>
            <a:r>
              <a:rPr lang="pt-BR" dirty="0">
                <a:solidFill>
                  <a:srgbClr val="000000"/>
                </a:solidFill>
                <a:latin typeface="Times New Roman" panose="02020603050405020304" pitchFamily="18" charset="0"/>
                <a:cs typeface="Times New Roman" panose="02020603050405020304" pitchFamily="18" charset="0"/>
              </a:rPr>
              <a:t> Raio X: </a:t>
            </a:r>
            <a:r>
              <a:rPr lang="pt-BR" dirty="0" smtClean="0">
                <a:solidFill>
                  <a:srgbClr val="000000"/>
                </a:solidFill>
                <a:latin typeface="Times New Roman" panose="02020603050405020304" pitchFamily="18" charset="0"/>
                <a:cs typeface="Times New Roman" panose="02020603050405020304" pitchFamily="18" charset="0"/>
              </a:rPr>
              <a:t>19</a:t>
            </a:r>
            <a:endParaRPr lang="pt-BR" dirty="0">
              <a:solidFill>
                <a:srgbClr val="000000"/>
              </a:solidFill>
              <a:latin typeface="Times New Roman" panose="02020603050405020304" pitchFamily="18" charset="0"/>
              <a:cs typeface="Times New Roman" panose="02020603050405020304" pitchFamily="18" charset="0"/>
            </a:endParaRPr>
          </a:p>
          <a:p>
            <a:pPr marL="457200" lvl="0" indent="-457200">
              <a:lnSpc>
                <a:spcPct val="80000"/>
              </a:lnSpc>
              <a:spcBef>
                <a:spcPts val="480"/>
              </a:spcBef>
              <a:buClrTx/>
              <a:buFont typeface="Wingdings" panose="05000000000000000000" pitchFamily="2" charset="2"/>
              <a:buChar char="ü"/>
            </a:pPr>
            <a:r>
              <a:rPr lang="pt-BR" dirty="0">
                <a:solidFill>
                  <a:srgbClr val="000000"/>
                </a:solidFill>
                <a:latin typeface="Times New Roman" panose="02020603050405020304" pitchFamily="18" charset="0"/>
                <a:cs typeface="Times New Roman" panose="02020603050405020304" pitchFamily="18" charset="0"/>
              </a:rPr>
              <a:t> Ultra – som de Obstetrícia: </a:t>
            </a:r>
            <a:r>
              <a:rPr lang="pt-BR" dirty="0" smtClean="0">
                <a:solidFill>
                  <a:srgbClr val="000000"/>
                </a:solidFill>
                <a:latin typeface="Times New Roman" panose="02020603050405020304" pitchFamily="18" charset="0"/>
                <a:cs typeface="Times New Roman" panose="02020603050405020304" pitchFamily="18" charset="0"/>
              </a:rPr>
              <a:t>55</a:t>
            </a:r>
            <a:endParaRPr lang="pt-BR" dirty="0">
              <a:solidFill>
                <a:srgbClr val="000000"/>
              </a:solidFill>
              <a:latin typeface="Times New Roman" panose="02020603050405020304" pitchFamily="18" charset="0"/>
              <a:cs typeface="Times New Roman" panose="02020603050405020304" pitchFamily="18" charset="0"/>
            </a:endParaRPr>
          </a:p>
          <a:p>
            <a:pPr marL="457200" lvl="0" indent="-457200">
              <a:lnSpc>
                <a:spcPct val="80000"/>
              </a:lnSpc>
              <a:spcBef>
                <a:spcPts val="480"/>
              </a:spcBef>
              <a:buClrTx/>
              <a:buFont typeface="Wingdings" panose="05000000000000000000" pitchFamily="2" charset="2"/>
              <a:buChar char="ü"/>
            </a:pPr>
            <a:r>
              <a:rPr lang="pt-BR" dirty="0">
                <a:solidFill>
                  <a:srgbClr val="000000"/>
                </a:solidFill>
                <a:latin typeface="Times New Roman" panose="02020603050405020304" pitchFamily="18" charset="0"/>
                <a:cs typeface="Times New Roman" panose="02020603050405020304" pitchFamily="18" charset="0"/>
              </a:rPr>
              <a:t> Outros Ultra – sons  e Exames: </a:t>
            </a:r>
            <a:r>
              <a:rPr lang="pt-BR" dirty="0" smtClean="0">
                <a:solidFill>
                  <a:srgbClr val="000000"/>
                </a:solidFill>
                <a:latin typeface="Times New Roman" panose="02020603050405020304" pitchFamily="18" charset="0"/>
                <a:cs typeface="Times New Roman" panose="02020603050405020304" pitchFamily="18" charset="0"/>
              </a:rPr>
              <a:t>261</a:t>
            </a:r>
            <a:endParaRPr lang="pt-BR" b="1" dirty="0">
              <a:solidFill>
                <a:srgbClr val="000000"/>
              </a:solidFill>
            </a:endParaRPr>
          </a:p>
          <a:p>
            <a:endParaRPr lang="pt-BR" dirty="0"/>
          </a:p>
        </p:txBody>
      </p:sp>
    </p:spTree>
    <p:extLst>
      <p:ext uri="{BB962C8B-B14F-4D97-AF65-F5344CB8AC3E}">
        <p14:creationId xmlns:p14="http://schemas.microsoft.com/office/powerpoint/2010/main" xmlns="" val="15187166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755576" y="692696"/>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3600" b="1" i="0" u="none" strike="noStrike" cap="none"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Procedimentos</a:t>
            </a:r>
            <a:r>
              <a:rPr lang="en-US" sz="3600" b="1" i="0" u="none" strike="noStrike" cap="none"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3600" b="1" i="0" u="none" strike="noStrike" cap="none"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Odontológicos</a:t>
            </a:r>
            <a:r>
              <a:rPr lang="en-US" sz="3600" b="1" i="0" u="none" strike="noStrike" cap="none"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 ESF – EQUIPE I – Dr. Rafael </a:t>
            </a:r>
          </a:p>
        </p:txBody>
      </p:sp>
      <p:sp>
        <p:nvSpPr>
          <p:cNvPr id="240" name="Shape 240"/>
          <p:cNvSpPr txBox="1">
            <a:spLocks noGrp="1"/>
          </p:cNvSpPr>
          <p:nvPr>
            <p:ph type="body" idx="1"/>
          </p:nvPr>
        </p:nvSpPr>
        <p:spPr>
          <a:xfrm>
            <a:off x="395536" y="2708920"/>
            <a:ext cx="8425433" cy="3744416"/>
          </a:xfrm>
          <a:prstGeom prst="rect">
            <a:avLst/>
          </a:prstGeom>
          <a:noFill/>
          <a:ln>
            <a:noFill/>
          </a:ln>
        </p:spPr>
        <p:txBody>
          <a:bodyPr lIns="91425" tIns="45700" rIns="91425" bIns="45700" numCol="2" anchor="t" anchorCtr="0">
            <a:noAutofit/>
          </a:bodyPr>
          <a:lstStyle/>
          <a:p>
            <a:pPr marL="342900" marR="0" lvl="0" indent="-342900" algn="l" rtl="0">
              <a:lnSpc>
                <a:spcPct val="90000"/>
              </a:lnSpc>
              <a:spcBef>
                <a:spcPts val="0"/>
              </a:spcBef>
              <a:spcAft>
                <a:spcPts val="0"/>
              </a:spcAft>
              <a:buClr>
                <a:schemeClr val="bg2"/>
              </a:buClr>
              <a:buSzPct val="75000"/>
              <a:buFont typeface="Noto Sans Symbols"/>
              <a:buChar char="●"/>
            </a:pPr>
            <a:r>
              <a:rPr lang="en-US" sz="3200" b="0" i="0" u="none" dirty="0">
                <a:solidFill>
                  <a:schemeClr val="tx1"/>
                </a:solidFill>
                <a:latin typeface="Tahoma"/>
                <a:ea typeface="Tahoma"/>
                <a:cs typeface="Tahoma"/>
                <a:sym typeface="Tahoma"/>
              </a:rPr>
              <a:t> </a:t>
            </a:r>
            <a:r>
              <a:rPr lang="en-US" sz="2800" b="0" i="0" u="none" dirty="0" err="1">
                <a:solidFill>
                  <a:schemeClr val="tx1"/>
                </a:solidFill>
                <a:latin typeface="Times New Roman" panose="02020603050405020304" pitchFamily="18" charset="0"/>
                <a:cs typeface="Times New Roman" panose="02020603050405020304" pitchFamily="18" charset="0"/>
                <a:sym typeface="Tahoma"/>
              </a:rPr>
              <a:t>Pacientes</a:t>
            </a:r>
            <a:r>
              <a:rPr lang="en-US" sz="2800" b="0" i="0" u="none" dirty="0">
                <a:solidFill>
                  <a:schemeClr val="tx1"/>
                </a:solidFill>
                <a:latin typeface="Times New Roman" panose="02020603050405020304" pitchFamily="18" charset="0"/>
                <a:cs typeface="Times New Roman" panose="02020603050405020304" pitchFamily="18" charset="0"/>
                <a:sym typeface="Tahoma"/>
              </a:rPr>
              <a:t>: </a:t>
            </a:r>
            <a:r>
              <a:rPr lang="en-US" sz="2800" dirty="0" smtClean="0">
                <a:solidFill>
                  <a:schemeClr val="tx1"/>
                </a:solidFill>
                <a:latin typeface="Times New Roman" panose="02020603050405020304" pitchFamily="18" charset="0"/>
                <a:cs typeface="Times New Roman" panose="02020603050405020304" pitchFamily="18" charset="0"/>
              </a:rPr>
              <a:t>368</a:t>
            </a:r>
            <a:endParaRPr lang="en-US" sz="28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90000"/>
              </a:lnSpc>
              <a:spcBef>
                <a:spcPts val="560"/>
              </a:spcBef>
              <a:spcAft>
                <a:spcPts val="0"/>
              </a:spcAft>
              <a:buClr>
                <a:schemeClr val="bg2"/>
              </a:buClr>
              <a:buSzPct val="75000"/>
              <a:buFont typeface="Noto Sans Symbols"/>
              <a:buChar char="●"/>
            </a:pPr>
            <a:r>
              <a:rPr lang="en-US" sz="2800" b="0" i="0" u="none" dirty="0">
                <a:solidFill>
                  <a:schemeClr val="tx1"/>
                </a:solidFill>
                <a:latin typeface="Times New Roman" panose="02020603050405020304" pitchFamily="18" charset="0"/>
                <a:cs typeface="Times New Roman" panose="02020603050405020304" pitchFamily="18" charset="0"/>
                <a:sym typeface="Tahoma"/>
              </a:rPr>
              <a:t> </a:t>
            </a:r>
            <a:r>
              <a:rPr lang="en-US" sz="2800" b="0" i="0" u="none" dirty="0" err="1">
                <a:solidFill>
                  <a:schemeClr val="tx1"/>
                </a:solidFill>
                <a:latin typeface="Times New Roman" panose="02020603050405020304" pitchFamily="18" charset="0"/>
                <a:cs typeface="Times New Roman" panose="02020603050405020304" pitchFamily="18" charset="0"/>
                <a:sym typeface="Tahoma"/>
              </a:rPr>
              <a:t>Atendimentos</a:t>
            </a:r>
            <a:r>
              <a:rPr lang="en-US" sz="2800" b="0" i="0" u="none" dirty="0">
                <a:solidFill>
                  <a:schemeClr val="tx1"/>
                </a:solidFill>
                <a:latin typeface="Times New Roman" panose="02020603050405020304" pitchFamily="18" charset="0"/>
                <a:cs typeface="Times New Roman" panose="02020603050405020304" pitchFamily="18" charset="0"/>
                <a:sym typeface="Tahoma"/>
              </a:rPr>
              <a:t>: </a:t>
            </a:r>
            <a:r>
              <a:rPr lang="en-US" sz="2800" dirty="0" smtClean="0">
                <a:solidFill>
                  <a:schemeClr val="tx1"/>
                </a:solidFill>
                <a:latin typeface="Times New Roman" panose="02020603050405020304" pitchFamily="18" charset="0"/>
                <a:cs typeface="Times New Roman" panose="02020603050405020304" pitchFamily="18" charset="0"/>
              </a:rPr>
              <a:t>191</a:t>
            </a:r>
            <a:endParaRPr lang="en-US" sz="28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90000"/>
              </a:lnSpc>
              <a:spcBef>
                <a:spcPts val="560"/>
              </a:spcBef>
              <a:spcAft>
                <a:spcPts val="0"/>
              </a:spcAft>
              <a:buClr>
                <a:schemeClr val="bg2"/>
              </a:buClr>
              <a:buSzPct val="75000"/>
              <a:buFont typeface="Noto Sans Symbols"/>
              <a:buChar char="●"/>
            </a:pPr>
            <a:r>
              <a:rPr lang="en-US" sz="2800" b="0" i="0" u="none" dirty="0">
                <a:solidFill>
                  <a:schemeClr val="tx1"/>
                </a:solidFill>
                <a:latin typeface="Times New Roman" panose="02020603050405020304" pitchFamily="18" charset="0"/>
                <a:cs typeface="Times New Roman" panose="02020603050405020304" pitchFamily="18" charset="0"/>
                <a:sym typeface="Tahoma"/>
              </a:rPr>
              <a:t>Nº de </a:t>
            </a:r>
            <a:r>
              <a:rPr lang="en-US" sz="2800" b="0" i="0" u="none" dirty="0" err="1">
                <a:solidFill>
                  <a:schemeClr val="tx1"/>
                </a:solidFill>
                <a:latin typeface="Times New Roman" panose="02020603050405020304" pitchFamily="18" charset="0"/>
                <a:cs typeface="Times New Roman" panose="02020603050405020304" pitchFamily="18" charset="0"/>
                <a:sym typeface="Tahoma"/>
              </a:rPr>
              <a:t>Escovações</a:t>
            </a:r>
            <a:r>
              <a:rPr lang="en-US" sz="2800" b="0" i="0" u="none" dirty="0">
                <a:solidFill>
                  <a:schemeClr val="tx1"/>
                </a:solidFill>
                <a:latin typeface="Times New Roman" panose="02020603050405020304" pitchFamily="18" charset="0"/>
                <a:cs typeface="Times New Roman" panose="02020603050405020304" pitchFamily="18" charset="0"/>
                <a:sym typeface="Tahoma"/>
              </a:rPr>
              <a:t>: </a:t>
            </a:r>
            <a:r>
              <a:rPr lang="en-US" sz="2800" dirty="0" smtClean="0">
                <a:solidFill>
                  <a:schemeClr val="tx1"/>
                </a:solidFill>
                <a:latin typeface="Times New Roman" panose="02020603050405020304" pitchFamily="18" charset="0"/>
                <a:cs typeface="Times New Roman" panose="02020603050405020304" pitchFamily="18" charset="0"/>
              </a:rPr>
              <a:t>1.201</a:t>
            </a:r>
            <a:endParaRPr lang="en-US" sz="28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90000"/>
              </a:lnSpc>
              <a:spcBef>
                <a:spcPts val="560"/>
              </a:spcBef>
              <a:spcAft>
                <a:spcPts val="0"/>
              </a:spcAft>
              <a:buClr>
                <a:schemeClr val="bg2"/>
              </a:buClr>
              <a:buSzPct val="75000"/>
              <a:buFont typeface="Noto Sans Symbols"/>
              <a:buChar char="●"/>
            </a:pPr>
            <a:r>
              <a:rPr lang="en-US" sz="2800" b="0" i="0" u="none" dirty="0">
                <a:solidFill>
                  <a:schemeClr val="tx1"/>
                </a:solidFill>
                <a:latin typeface="Times New Roman" panose="02020603050405020304" pitchFamily="18" charset="0"/>
                <a:cs typeface="Times New Roman" panose="02020603050405020304" pitchFamily="18" charset="0"/>
                <a:sym typeface="Tahoma"/>
              </a:rPr>
              <a:t>Nº de </a:t>
            </a:r>
            <a:r>
              <a:rPr lang="en-US" sz="2800" b="0" i="0" u="none" dirty="0" err="1">
                <a:solidFill>
                  <a:schemeClr val="tx1"/>
                </a:solidFill>
                <a:latin typeface="Times New Roman" panose="02020603050405020304" pitchFamily="18" charset="0"/>
                <a:cs typeface="Times New Roman" panose="02020603050405020304" pitchFamily="18" charset="0"/>
                <a:sym typeface="Tahoma"/>
              </a:rPr>
              <a:t>Restaurações</a:t>
            </a:r>
            <a:r>
              <a:rPr lang="en-US" sz="2800" b="0" i="0" u="none" dirty="0">
                <a:solidFill>
                  <a:schemeClr val="tx1"/>
                </a:solidFill>
                <a:latin typeface="Times New Roman" panose="02020603050405020304" pitchFamily="18" charset="0"/>
                <a:cs typeface="Times New Roman" panose="02020603050405020304" pitchFamily="18" charset="0"/>
                <a:sym typeface="Tahoma"/>
              </a:rPr>
              <a:t>: </a:t>
            </a:r>
            <a:r>
              <a:rPr lang="en-US" sz="2800" dirty="0" smtClean="0">
                <a:solidFill>
                  <a:schemeClr val="tx1"/>
                </a:solidFill>
                <a:latin typeface="Times New Roman" panose="02020603050405020304" pitchFamily="18" charset="0"/>
                <a:cs typeface="Times New Roman" panose="02020603050405020304" pitchFamily="18" charset="0"/>
              </a:rPr>
              <a:t>41</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3</a:t>
            </a:r>
            <a:endParaRPr lang="en-US" sz="28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90000"/>
              </a:lnSpc>
              <a:spcBef>
                <a:spcPts val="560"/>
              </a:spcBef>
              <a:spcAft>
                <a:spcPts val="0"/>
              </a:spcAft>
              <a:buClr>
                <a:schemeClr val="bg2"/>
              </a:buClr>
              <a:buSzPct val="75000"/>
              <a:buFont typeface="Noto Sans Symbols"/>
              <a:buChar char="●"/>
            </a:pPr>
            <a:r>
              <a:rPr lang="en-US" sz="2800" b="0" i="0" u="none" dirty="0">
                <a:solidFill>
                  <a:schemeClr val="tx1"/>
                </a:solidFill>
                <a:latin typeface="Times New Roman" panose="02020603050405020304" pitchFamily="18" charset="0"/>
                <a:cs typeface="Times New Roman" panose="02020603050405020304" pitchFamily="18" charset="0"/>
                <a:sym typeface="Tahoma"/>
              </a:rPr>
              <a:t>Nº de </a:t>
            </a:r>
            <a:r>
              <a:rPr lang="en-US" sz="2800" b="0" i="0" u="none" dirty="0" err="1">
                <a:solidFill>
                  <a:schemeClr val="tx1"/>
                </a:solidFill>
                <a:latin typeface="Times New Roman" panose="02020603050405020304" pitchFamily="18" charset="0"/>
                <a:cs typeface="Times New Roman" panose="02020603050405020304" pitchFamily="18" charset="0"/>
                <a:sym typeface="Tahoma"/>
              </a:rPr>
              <a:t>pacientes</a:t>
            </a:r>
            <a:r>
              <a:rPr lang="en-US" sz="2800" b="0" i="0" u="none" dirty="0">
                <a:solidFill>
                  <a:schemeClr val="tx1"/>
                </a:solidFill>
                <a:latin typeface="Times New Roman" panose="02020603050405020304" pitchFamily="18" charset="0"/>
                <a:cs typeface="Times New Roman" panose="02020603050405020304" pitchFamily="18" charset="0"/>
                <a:sym typeface="Tahoma"/>
              </a:rPr>
              <a:t> </a:t>
            </a:r>
            <a:r>
              <a:rPr lang="en-US" sz="2800" b="0" i="0" u="none" dirty="0" err="1">
                <a:solidFill>
                  <a:schemeClr val="tx1"/>
                </a:solidFill>
                <a:latin typeface="Times New Roman" panose="02020603050405020304" pitchFamily="18" charset="0"/>
                <a:cs typeface="Times New Roman" panose="02020603050405020304" pitchFamily="18" charset="0"/>
                <a:sym typeface="Tahoma"/>
              </a:rPr>
              <a:t>encaminhados</a:t>
            </a:r>
            <a:r>
              <a:rPr lang="en-US" sz="2800" b="0" i="0" u="none" dirty="0">
                <a:solidFill>
                  <a:schemeClr val="tx1"/>
                </a:solidFill>
                <a:latin typeface="Times New Roman" panose="02020603050405020304" pitchFamily="18" charset="0"/>
                <a:cs typeface="Times New Roman" panose="02020603050405020304" pitchFamily="18" charset="0"/>
                <a:sym typeface="Tahoma"/>
              </a:rPr>
              <a:t>: </a:t>
            </a:r>
            <a:r>
              <a:rPr lang="en-US" sz="2800" dirty="0" smtClean="0">
                <a:solidFill>
                  <a:schemeClr val="tx1"/>
                </a:solidFill>
                <a:latin typeface="Times New Roman" panose="02020603050405020304" pitchFamily="18" charset="0"/>
                <a:cs typeface="Times New Roman" panose="02020603050405020304" pitchFamily="18" charset="0"/>
              </a:rPr>
              <a:t>34</a:t>
            </a:r>
            <a:endParaRPr lang="en-US" sz="28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90000"/>
              </a:lnSpc>
              <a:spcBef>
                <a:spcPts val="560"/>
              </a:spcBef>
              <a:spcAft>
                <a:spcPts val="0"/>
              </a:spcAft>
              <a:buClr>
                <a:schemeClr val="bg2"/>
              </a:buClr>
              <a:buSzPct val="75000"/>
              <a:buFont typeface="Noto Sans Symbols"/>
              <a:buChar char="●"/>
            </a:pPr>
            <a:r>
              <a:rPr lang="en-US" sz="2800" b="0" i="0" u="none" dirty="0">
                <a:solidFill>
                  <a:schemeClr val="tx1"/>
                </a:solidFill>
                <a:latin typeface="Times New Roman" panose="02020603050405020304" pitchFamily="18" charset="0"/>
                <a:cs typeface="Times New Roman" panose="02020603050405020304" pitchFamily="18" charset="0"/>
                <a:sym typeface="Tahoma"/>
              </a:rPr>
              <a:t>Nº de </a:t>
            </a:r>
            <a:r>
              <a:rPr lang="en-US" sz="2800" b="0" i="0" u="none" dirty="0" err="1">
                <a:solidFill>
                  <a:schemeClr val="tx1"/>
                </a:solidFill>
                <a:latin typeface="Times New Roman" panose="02020603050405020304" pitchFamily="18" charset="0"/>
                <a:cs typeface="Times New Roman" panose="02020603050405020304" pitchFamily="18" charset="0"/>
                <a:sym typeface="Tahoma"/>
              </a:rPr>
              <a:t>pacientes</a:t>
            </a:r>
            <a:r>
              <a:rPr lang="en-US" sz="2800" b="0" i="0" u="none" dirty="0">
                <a:solidFill>
                  <a:schemeClr val="tx1"/>
                </a:solidFill>
                <a:latin typeface="Times New Roman" panose="02020603050405020304" pitchFamily="18" charset="0"/>
                <a:cs typeface="Times New Roman" panose="02020603050405020304" pitchFamily="18" charset="0"/>
                <a:sym typeface="Tahoma"/>
              </a:rPr>
              <a:t> – </a:t>
            </a:r>
            <a:r>
              <a:rPr lang="en-US" sz="2800" b="0" i="0" u="none" dirty="0" err="1">
                <a:solidFill>
                  <a:schemeClr val="tx1"/>
                </a:solidFill>
                <a:latin typeface="Times New Roman" panose="02020603050405020304" pitchFamily="18" charset="0"/>
                <a:cs typeface="Times New Roman" panose="02020603050405020304" pitchFamily="18" charset="0"/>
                <a:sym typeface="Tahoma"/>
              </a:rPr>
              <a:t>término</a:t>
            </a:r>
            <a:r>
              <a:rPr lang="en-US" sz="2800" b="0" i="0" u="none" dirty="0">
                <a:solidFill>
                  <a:schemeClr val="tx1"/>
                </a:solidFill>
                <a:latin typeface="Times New Roman" panose="02020603050405020304" pitchFamily="18" charset="0"/>
                <a:cs typeface="Times New Roman" panose="02020603050405020304" pitchFamily="18" charset="0"/>
                <a:sym typeface="Tahoma"/>
              </a:rPr>
              <a:t> de </a:t>
            </a:r>
            <a:r>
              <a:rPr lang="en-US" sz="2800" b="0" i="0" u="none" dirty="0" err="1">
                <a:solidFill>
                  <a:schemeClr val="tx1"/>
                </a:solidFill>
                <a:latin typeface="Times New Roman" panose="02020603050405020304" pitchFamily="18" charset="0"/>
                <a:cs typeface="Times New Roman" panose="02020603050405020304" pitchFamily="18" charset="0"/>
                <a:sym typeface="Tahoma"/>
              </a:rPr>
              <a:t>tratamento</a:t>
            </a:r>
            <a:r>
              <a:rPr lang="en-US" sz="2800" b="0" i="0" u="none" dirty="0">
                <a:solidFill>
                  <a:schemeClr val="tx1"/>
                </a:solidFill>
                <a:latin typeface="Times New Roman" panose="02020603050405020304" pitchFamily="18" charset="0"/>
                <a:cs typeface="Times New Roman" panose="02020603050405020304" pitchFamily="18" charset="0"/>
                <a:sym typeface="Tahoma"/>
              </a:rPr>
              <a:t>: </a:t>
            </a:r>
            <a:r>
              <a:rPr lang="en-US" sz="2800" dirty="0" smtClean="0">
                <a:solidFill>
                  <a:schemeClr val="tx1"/>
                </a:solidFill>
                <a:latin typeface="Times New Roman" panose="02020603050405020304" pitchFamily="18" charset="0"/>
                <a:cs typeface="Times New Roman" panose="02020603050405020304" pitchFamily="18" charset="0"/>
              </a:rPr>
              <a:t>62</a:t>
            </a:r>
            <a:endParaRPr lang="en-US" sz="28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90000"/>
              </a:lnSpc>
              <a:spcBef>
                <a:spcPts val="560"/>
              </a:spcBef>
              <a:spcAft>
                <a:spcPts val="0"/>
              </a:spcAft>
              <a:buClr>
                <a:schemeClr val="bg2"/>
              </a:buClr>
              <a:buSzPct val="75000"/>
              <a:buFont typeface="Noto Sans Symbols"/>
              <a:buChar char="●"/>
            </a:pPr>
            <a:r>
              <a:rPr lang="en-US" sz="2800" b="0" i="0" u="none" dirty="0" err="1">
                <a:solidFill>
                  <a:schemeClr val="tx1"/>
                </a:solidFill>
                <a:latin typeface="Times New Roman" panose="02020603050405020304" pitchFamily="18" charset="0"/>
                <a:cs typeface="Times New Roman" panose="02020603050405020304" pitchFamily="18" charset="0"/>
                <a:sym typeface="Tahoma"/>
              </a:rPr>
              <a:t>Prótese</a:t>
            </a:r>
            <a:r>
              <a:rPr lang="en-US" sz="2800" b="0" i="0" u="none" dirty="0">
                <a:solidFill>
                  <a:schemeClr val="tx1"/>
                </a:solidFill>
                <a:latin typeface="Times New Roman" panose="02020603050405020304" pitchFamily="18" charset="0"/>
                <a:cs typeface="Times New Roman" panose="02020603050405020304" pitchFamily="18" charset="0"/>
                <a:sym typeface="Tahoma"/>
              </a:rPr>
              <a:t>: </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04</a:t>
            </a:r>
            <a:endParaRPr lang="en-US" sz="28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90000"/>
              </a:lnSpc>
              <a:spcBef>
                <a:spcPts val="560"/>
              </a:spcBef>
              <a:spcAft>
                <a:spcPts val="0"/>
              </a:spcAft>
              <a:buClr>
                <a:schemeClr val="bg2"/>
              </a:buClr>
              <a:buSzPct val="75000"/>
              <a:buFont typeface="Noto Sans Symbols"/>
              <a:buChar char="●"/>
            </a:pPr>
            <a:r>
              <a:rPr lang="en-US" sz="2800" b="0" i="0" u="none" dirty="0" err="1">
                <a:solidFill>
                  <a:schemeClr val="tx1"/>
                </a:solidFill>
                <a:latin typeface="Times New Roman" panose="02020603050405020304" pitchFamily="18" charset="0"/>
                <a:cs typeface="Times New Roman" panose="02020603050405020304" pitchFamily="18" charset="0"/>
                <a:sym typeface="Tahoma"/>
              </a:rPr>
              <a:t>Gestantes</a:t>
            </a:r>
            <a:r>
              <a:rPr lang="en-US" sz="2800" b="0" i="0" u="none" dirty="0">
                <a:solidFill>
                  <a:schemeClr val="tx1"/>
                </a:solidFill>
                <a:latin typeface="Times New Roman" panose="02020603050405020304" pitchFamily="18" charset="0"/>
                <a:cs typeface="Times New Roman" panose="02020603050405020304" pitchFamily="18" charset="0"/>
                <a:sym typeface="Tahoma"/>
              </a:rPr>
              <a:t>: </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15</a:t>
            </a:r>
            <a:endParaRPr lang="en-US" sz="28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90000"/>
              </a:lnSpc>
              <a:spcBef>
                <a:spcPts val="560"/>
              </a:spcBef>
              <a:spcAft>
                <a:spcPts val="0"/>
              </a:spcAft>
              <a:buClr>
                <a:schemeClr val="bg2"/>
              </a:buClr>
              <a:buSzPct val="75000"/>
              <a:buFont typeface="Noto Sans Symbols"/>
              <a:buChar char="●"/>
            </a:pPr>
            <a:r>
              <a:rPr lang="en-US" sz="2800" b="0" i="0" u="none" dirty="0" err="1">
                <a:solidFill>
                  <a:schemeClr val="tx1"/>
                </a:solidFill>
                <a:latin typeface="Times New Roman" panose="02020603050405020304" pitchFamily="18" charset="0"/>
                <a:cs typeface="Times New Roman" panose="02020603050405020304" pitchFamily="18" charset="0"/>
                <a:sym typeface="Tahoma"/>
              </a:rPr>
              <a:t>Bochechos</a:t>
            </a:r>
            <a:r>
              <a:rPr lang="en-US" sz="2800" b="0" i="0" u="none" dirty="0">
                <a:solidFill>
                  <a:schemeClr val="tx1"/>
                </a:solidFill>
                <a:latin typeface="Times New Roman" panose="02020603050405020304" pitchFamily="18" charset="0"/>
                <a:cs typeface="Times New Roman" panose="02020603050405020304" pitchFamily="18" charset="0"/>
                <a:sym typeface="Tahoma"/>
              </a:rPr>
              <a:t> – </a:t>
            </a:r>
            <a:r>
              <a:rPr lang="en-US" sz="2800" b="0" i="0" u="none" dirty="0" err="1">
                <a:solidFill>
                  <a:schemeClr val="tx1"/>
                </a:solidFill>
                <a:latin typeface="Times New Roman" panose="02020603050405020304" pitchFamily="18" charset="0"/>
                <a:cs typeface="Times New Roman" panose="02020603050405020304" pitchFamily="18" charset="0"/>
                <a:sym typeface="Tahoma"/>
              </a:rPr>
              <a:t>Pré</a:t>
            </a:r>
            <a:r>
              <a:rPr lang="en-US" sz="2800" b="0" i="0" u="none" dirty="0">
                <a:solidFill>
                  <a:schemeClr val="tx1"/>
                </a:solidFill>
                <a:latin typeface="Times New Roman" panose="02020603050405020304" pitchFamily="18" charset="0"/>
                <a:cs typeface="Times New Roman" panose="02020603050405020304" pitchFamily="18" charset="0"/>
                <a:sym typeface="Tahoma"/>
              </a:rPr>
              <a:t> Esc. </a:t>
            </a:r>
            <a:r>
              <a:rPr lang="en-US" sz="2800" b="0" i="0" u="none" dirty="0" err="1">
                <a:solidFill>
                  <a:schemeClr val="tx1"/>
                </a:solidFill>
                <a:latin typeface="Times New Roman" panose="02020603050405020304" pitchFamily="18" charset="0"/>
                <a:cs typeface="Times New Roman" panose="02020603050405020304" pitchFamily="18" charset="0"/>
                <a:sym typeface="Tahoma"/>
              </a:rPr>
              <a:t>Menino</a:t>
            </a:r>
            <a:r>
              <a:rPr lang="en-US" sz="2800" b="0" i="0" u="none" dirty="0">
                <a:solidFill>
                  <a:schemeClr val="tx1"/>
                </a:solidFill>
                <a:latin typeface="Times New Roman" panose="02020603050405020304" pitchFamily="18" charset="0"/>
                <a:cs typeface="Times New Roman" panose="02020603050405020304" pitchFamily="18" charset="0"/>
                <a:sym typeface="Tahoma"/>
              </a:rPr>
              <a:t> Jesus </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a:t>
            </a: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834 </a:t>
            </a:r>
            <a:endParaRPr lang="en-US" sz="2800" b="0" i="0" u="none" dirty="0">
              <a:solidFill>
                <a:schemeClr val="dk2"/>
              </a:solidFill>
              <a:latin typeface="Times New Roman" panose="02020603050405020304" pitchFamily="18" charset="0"/>
              <a:cs typeface="Times New Roman" panose="02020603050405020304" pitchFamily="18" charset="0"/>
              <a:sym typeface="Tahoma"/>
            </a:endParaRPr>
          </a:p>
          <a:p>
            <a:pPr marL="342900" marR="0" lvl="0" indent="-342900" algn="l" rtl="0">
              <a:lnSpc>
                <a:spcPct val="90000"/>
              </a:lnSpc>
              <a:spcBef>
                <a:spcPts val="640"/>
              </a:spcBef>
              <a:spcAft>
                <a:spcPts val="0"/>
              </a:spcAft>
              <a:buClr>
                <a:schemeClr val="accent1"/>
              </a:buClr>
              <a:buSzPct val="25000"/>
              <a:buFont typeface="Noto Sans Symbols"/>
              <a:buNone/>
            </a:pPr>
            <a:endParaRPr sz="3200" b="0" i="0" u="none" dirty="0">
              <a:solidFill>
                <a:srgbClr val="1D94AD"/>
              </a:solidFill>
              <a:latin typeface="Tahoma"/>
              <a:ea typeface="Tahoma"/>
              <a:cs typeface="Tahoma"/>
              <a:sym typeface="Tahoma"/>
            </a:endParaRPr>
          </a:p>
          <a:p>
            <a:pPr marL="342900" marR="0" lvl="0" indent="-342900" algn="l" rtl="0">
              <a:lnSpc>
                <a:spcPct val="90000"/>
              </a:lnSpc>
              <a:spcBef>
                <a:spcPts val="640"/>
              </a:spcBef>
              <a:spcAft>
                <a:spcPts val="0"/>
              </a:spcAft>
              <a:buClr>
                <a:schemeClr val="accent1"/>
              </a:buClr>
              <a:buSzPct val="75000"/>
              <a:buFont typeface="Noto Sans Symbols"/>
              <a:buNone/>
            </a:pPr>
            <a:endParaRPr sz="3200" b="0" i="0" u="none" dirty="0">
              <a:solidFill>
                <a:srgbClr val="1D94AD"/>
              </a:solidFill>
              <a:latin typeface="Tahoma"/>
              <a:ea typeface="Tahoma"/>
              <a:cs typeface="Tahoma"/>
              <a:sym typeface="Tahoma"/>
            </a:endParaRPr>
          </a:p>
          <a:p>
            <a:pPr marL="342900" marR="0" lvl="0" indent="-342900" algn="l" rtl="0">
              <a:lnSpc>
                <a:spcPct val="90000"/>
              </a:lnSpc>
              <a:spcBef>
                <a:spcPts val="640"/>
              </a:spcBef>
              <a:spcAft>
                <a:spcPts val="0"/>
              </a:spcAft>
              <a:buClr>
                <a:schemeClr val="accent1"/>
              </a:buClr>
              <a:buSzPct val="75000"/>
              <a:buFont typeface="Noto Sans Symbols"/>
              <a:buNone/>
            </a:pPr>
            <a:endParaRPr sz="3200" b="0" i="0" u="none" dirty="0">
              <a:solidFill>
                <a:srgbClr val="1D94AD"/>
              </a:solidFill>
              <a:latin typeface="Tahoma"/>
              <a:ea typeface="Tahoma"/>
              <a:cs typeface="Tahoma"/>
              <a:sym typeface="Tahoma"/>
            </a:endParaRPr>
          </a:p>
          <a:p>
            <a:pPr marL="342900" marR="0" lvl="0" indent="-342900" algn="l" rtl="0">
              <a:lnSpc>
                <a:spcPct val="90000"/>
              </a:lnSpc>
              <a:spcBef>
                <a:spcPts val="640"/>
              </a:spcBef>
              <a:spcAft>
                <a:spcPts val="0"/>
              </a:spcAft>
              <a:buClr>
                <a:schemeClr val="accent1"/>
              </a:buClr>
              <a:buSzPct val="75000"/>
              <a:buFont typeface="Noto Sans Symbols"/>
              <a:buNone/>
            </a:pPr>
            <a:endParaRPr sz="3200" b="0" i="0" u="none" dirty="0">
              <a:solidFill>
                <a:srgbClr val="1D94AD"/>
              </a:solidFill>
              <a:latin typeface="Tahoma"/>
              <a:ea typeface="Tahoma"/>
              <a:cs typeface="Tahoma"/>
              <a:sym typeface="Tahoma"/>
            </a:endParaRPr>
          </a:p>
          <a:p>
            <a:pPr marL="342900" marR="0" lvl="0" indent="-342900" algn="l" rtl="0">
              <a:spcBef>
                <a:spcPts val="640"/>
              </a:spcBef>
              <a:spcAft>
                <a:spcPts val="0"/>
              </a:spcAft>
              <a:buClr>
                <a:schemeClr val="accent1"/>
              </a:buClr>
              <a:buSzPct val="75000"/>
              <a:buFont typeface="Noto Sans Symbols"/>
              <a:buNone/>
            </a:pPr>
            <a:endParaRPr sz="3200" b="0" i="0" u="none" dirty="0">
              <a:solidFill>
                <a:srgbClr val="1D94AD"/>
              </a:solidFill>
              <a:latin typeface="Tahoma"/>
              <a:ea typeface="Tahoma"/>
              <a:cs typeface="Tahoma"/>
              <a:sym typeface="Tahoma"/>
            </a:endParaRPr>
          </a:p>
        </p:txBody>
      </p:sp>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404664"/>
            <a:ext cx="8105328" cy="1476400"/>
          </a:xfrm>
        </p:spPr>
        <p:txBody>
          <a:bodyPr/>
          <a:lstStyle/>
          <a:p>
            <a:r>
              <a:rPr lang="pt-BR" sz="36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Ultrassonografia realizadas </a:t>
            </a:r>
            <a:r>
              <a:rPr lang="pt-BR" sz="36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em </a:t>
            </a:r>
            <a:r>
              <a:rPr lang="pt-BR" sz="3600" b="1"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Amaporã</a:t>
            </a:r>
            <a:r>
              <a:rPr lang="pt-BR" sz="36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t-BR" sz="36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t-BR" sz="36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CLÍNICA </a:t>
            </a:r>
            <a:r>
              <a:rPr lang="pt-BR" sz="36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 MULHER</a:t>
            </a:r>
          </a:p>
        </p:txBody>
      </p:sp>
      <p:sp>
        <p:nvSpPr>
          <p:cNvPr id="3" name="Espaço Reservado para Texto 2"/>
          <p:cNvSpPr>
            <a:spLocks noGrp="1"/>
          </p:cNvSpPr>
          <p:nvPr>
            <p:ph type="body" idx="1"/>
          </p:nvPr>
        </p:nvSpPr>
        <p:spPr>
          <a:xfrm>
            <a:off x="107504" y="2708920"/>
            <a:ext cx="8820472" cy="3984848"/>
          </a:xfrm>
        </p:spPr>
        <p:txBody>
          <a:bodyPr/>
          <a:lstStyle/>
          <a:p>
            <a:pPr>
              <a:buClrTx/>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Transvaginais: 29</a:t>
            </a:r>
          </a:p>
          <a:p>
            <a:pPr>
              <a:buClrTx/>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Abdome total: 24</a:t>
            </a:r>
          </a:p>
          <a:p>
            <a:pPr>
              <a:buClrTx/>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Vias urinárias: 06</a:t>
            </a:r>
          </a:p>
          <a:p>
            <a:pPr>
              <a:buClrTx/>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Obstétricas: 29</a:t>
            </a:r>
          </a:p>
          <a:p>
            <a:pPr>
              <a:buClrTx/>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Próstata: 02</a:t>
            </a:r>
          </a:p>
          <a:p>
            <a:pPr marL="152400" indent="0">
              <a:buClrTx/>
              <a:buNone/>
            </a:pPr>
            <a:endParaRPr lang="pt-BR" dirty="0">
              <a:solidFill>
                <a:schemeClr val="tx1"/>
              </a:solidFill>
              <a:latin typeface="Times New Roman" panose="02020603050405020304" pitchFamily="18" charset="0"/>
              <a:cs typeface="Times New Roman" panose="02020603050405020304" pitchFamily="18" charset="0"/>
            </a:endParaRPr>
          </a:p>
          <a:p>
            <a:pPr marL="152400" indent="0">
              <a:buClrTx/>
              <a:buNone/>
            </a:pPr>
            <a:r>
              <a:rPr lang="pt-BR"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Total de USG realizadas em </a:t>
            </a:r>
            <a:r>
              <a:rPr lang="pt-BR" b="1" dirty="0" err="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a:t>
            </a:r>
            <a:r>
              <a:rPr lang="pt-BR" b="1"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maporã</a:t>
            </a:r>
            <a:r>
              <a:rPr lang="pt-BR"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90</a:t>
            </a:r>
            <a:endParaRPr lang="pt-BR"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97473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95536" y="3284984"/>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6000" b="0" i="0" u="none" strike="noStrike" cap="none" dirty="0" err="1">
                <a:solidFill>
                  <a:schemeClr val="dk2"/>
                </a:solidFill>
                <a:latin typeface="Times New Roman" panose="02020603050405020304" pitchFamily="18" charset="0"/>
                <a:cs typeface="Times New Roman" panose="02020603050405020304" pitchFamily="18" charset="0"/>
                <a:sym typeface="Tahoma"/>
              </a:rPr>
              <a:t>Rede</a:t>
            </a:r>
            <a:r>
              <a:rPr lang="en-US" sz="6000" b="0" i="0" u="none" strike="noStrike" cap="none" dirty="0">
                <a:solidFill>
                  <a:schemeClr val="dk2"/>
                </a:solidFill>
                <a:latin typeface="Times New Roman" panose="02020603050405020304" pitchFamily="18" charset="0"/>
                <a:cs typeface="Times New Roman" panose="02020603050405020304" pitchFamily="18" charset="0"/>
                <a:sym typeface="Tahoma"/>
              </a:rPr>
              <a:t> de </a:t>
            </a:r>
            <a:r>
              <a:rPr lang="en-US" sz="6000" b="0" i="0" u="none" strike="noStrike" cap="none" dirty="0" err="1">
                <a:solidFill>
                  <a:schemeClr val="dk2"/>
                </a:solidFill>
                <a:latin typeface="Times New Roman" panose="02020603050405020304" pitchFamily="18" charset="0"/>
                <a:cs typeface="Times New Roman" panose="02020603050405020304" pitchFamily="18" charset="0"/>
                <a:sym typeface="Tahoma"/>
              </a:rPr>
              <a:t>Serviços</a:t>
            </a:r>
            <a:endParaRPr lang="en-US" sz="6000" b="0" i="0" u="none" strike="noStrike" cap="none" dirty="0">
              <a:solidFill>
                <a:schemeClr val="dk2"/>
              </a:solidFill>
              <a:latin typeface="Times New Roman" panose="02020603050405020304" pitchFamily="18" charset="0"/>
              <a:cs typeface="Times New Roman" panose="02020603050405020304" pitchFamily="18" charset="0"/>
              <a:sym typeface="Tahoma"/>
            </a:endParaRPr>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Ultrassonografia realizadas em Maringá</a:t>
            </a:r>
            <a:endParaRPr lang="pt-BR"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Espaço Reservado para Texto 2"/>
          <p:cNvSpPr>
            <a:spLocks noGrp="1"/>
          </p:cNvSpPr>
          <p:nvPr>
            <p:ph type="body" idx="1"/>
          </p:nvPr>
        </p:nvSpPr>
        <p:spPr>
          <a:xfrm>
            <a:off x="899592" y="3068960"/>
            <a:ext cx="7391399" cy="3552800"/>
          </a:xfrm>
        </p:spPr>
        <p:txBody>
          <a:bodyPr/>
          <a:lstStyle/>
          <a:p>
            <a:pPr marL="152400" indent="0">
              <a:buClrTx/>
              <a:buNone/>
            </a:pPr>
            <a:r>
              <a:rPr lang="pt-BR" sz="2800" b="1" dirty="0" smtClean="0">
                <a:solidFill>
                  <a:schemeClr val="tx1"/>
                </a:solidFill>
                <a:latin typeface="Times New Roman" panose="02020603050405020304" pitchFamily="18" charset="0"/>
                <a:cs typeface="Times New Roman" panose="02020603050405020304" pitchFamily="18" charset="0"/>
              </a:rPr>
              <a:t>Grupo São Camilo</a:t>
            </a:r>
          </a:p>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Doppler varizes: 10 </a:t>
            </a:r>
          </a:p>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USG de dois ou mais vasos: 02</a:t>
            </a:r>
          </a:p>
          <a:p>
            <a:pPr marL="152400" indent="0">
              <a:buClrTx/>
              <a:buNone/>
            </a:pPr>
            <a:endParaRPr lang="pt-BR" sz="2800" dirty="0">
              <a:solidFill>
                <a:schemeClr val="tx1"/>
              </a:solidFill>
              <a:latin typeface="Times New Roman" panose="02020603050405020304" pitchFamily="18" charset="0"/>
              <a:cs typeface="Times New Roman" panose="02020603050405020304" pitchFamily="18" charset="0"/>
            </a:endParaRPr>
          </a:p>
          <a:p>
            <a:pPr marL="152400" indent="0">
              <a:buClrTx/>
              <a:buNone/>
            </a:pPr>
            <a:r>
              <a:rPr lang="pt-BR" sz="2800" b="1" dirty="0" smtClean="0">
                <a:solidFill>
                  <a:schemeClr val="tx1"/>
                </a:solidFill>
                <a:latin typeface="Times New Roman" panose="02020603050405020304" pitchFamily="18" charset="0"/>
                <a:cs typeface="Times New Roman" panose="02020603050405020304" pitchFamily="18" charset="0"/>
              </a:rPr>
              <a:t>Núcleo Diagnóstico</a:t>
            </a:r>
          </a:p>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Articulação: 12</a:t>
            </a:r>
          </a:p>
          <a:p>
            <a:pPr>
              <a:buClrTx/>
              <a:buFont typeface="Wingdings" panose="05000000000000000000" pitchFamily="2" charset="2"/>
              <a:buChar char="Ø"/>
            </a:pPr>
            <a:endParaRPr lang="pt-B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944484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332656"/>
            <a:ext cx="8964488" cy="1836440"/>
          </a:xfrm>
        </p:spPr>
        <p:txBody>
          <a:bodyPr/>
          <a:lstStyle/>
          <a:p>
            <a:r>
              <a:rPr lang="pt-BR"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Ultrassonografia realizadas </a:t>
            </a:r>
            <a:r>
              <a:rPr lang="pt-BR"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 Instituto </a:t>
            </a:r>
            <a:r>
              <a:rPr lang="pt-BR"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Paranavaí de Imagem </a:t>
            </a:r>
            <a:r>
              <a:rPr lang="pt-BR"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(IPI)</a:t>
            </a:r>
            <a:endParaRPr lang="pt-BR"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Espaço Reservado para Texto 2"/>
          <p:cNvSpPr>
            <a:spLocks noGrp="1"/>
          </p:cNvSpPr>
          <p:nvPr>
            <p:ph type="body" idx="1"/>
          </p:nvPr>
        </p:nvSpPr>
        <p:spPr>
          <a:xfrm>
            <a:off x="816698" y="3212976"/>
            <a:ext cx="7510603" cy="2376264"/>
          </a:xfrm>
        </p:spPr>
        <p:txBody>
          <a:bodyPr numCol="2"/>
          <a:lstStyle/>
          <a:p>
            <a:pPr>
              <a:buClr>
                <a:schemeClr val="tx1"/>
              </a:buClr>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Mamas: 26</a:t>
            </a:r>
          </a:p>
          <a:p>
            <a:pPr>
              <a:buClr>
                <a:schemeClr val="tx1"/>
              </a:buClr>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Articulação: 18</a:t>
            </a:r>
          </a:p>
          <a:p>
            <a:pPr>
              <a:buClr>
                <a:schemeClr val="tx1"/>
              </a:buClr>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Abdome total: 08</a:t>
            </a:r>
          </a:p>
          <a:p>
            <a:pPr>
              <a:buClr>
                <a:schemeClr val="tx1"/>
              </a:buClr>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Bolsa escrotal: 12</a:t>
            </a:r>
          </a:p>
          <a:p>
            <a:pPr>
              <a:buClr>
                <a:schemeClr val="tx1"/>
              </a:buClr>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Próstata: 01</a:t>
            </a:r>
          </a:p>
          <a:p>
            <a:pPr>
              <a:buClr>
                <a:schemeClr val="tx1"/>
              </a:buClr>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Pélvico: 01</a:t>
            </a:r>
          </a:p>
          <a:p>
            <a:pPr>
              <a:buClr>
                <a:schemeClr val="tx1"/>
              </a:buClr>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Transvaginal: 01</a:t>
            </a:r>
            <a:endParaRPr lang="pt-BR" dirty="0">
              <a:solidFill>
                <a:schemeClr val="tx1"/>
              </a:solidFill>
              <a:latin typeface="Times New Roman" panose="02020603050405020304" pitchFamily="18" charset="0"/>
              <a:cs typeface="Times New Roman" panose="02020603050405020304" pitchFamily="18" charset="0"/>
            </a:endParaRPr>
          </a:p>
        </p:txBody>
      </p:sp>
      <p:sp>
        <p:nvSpPr>
          <p:cNvPr id="4" name="Retângulo 3"/>
          <p:cNvSpPr/>
          <p:nvPr/>
        </p:nvSpPr>
        <p:spPr>
          <a:xfrm>
            <a:off x="971600" y="5949280"/>
            <a:ext cx="7632848" cy="523220"/>
          </a:xfrm>
          <a:prstGeom prst="rect">
            <a:avLst/>
          </a:prstGeom>
        </p:spPr>
        <p:txBody>
          <a:bodyPr wrap="square">
            <a:spAutoFit/>
          </a:bodyPr>
          <a:lstStyle/>
          <a:p>
            <a:r>
              <a:rPr lang="pt-BR"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Total de USG realizados fora do município: 91</a:t>
            </a:r>
            <a:endParaRPr lang="pt-BR"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898574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899592" y="620688"/>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8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Consultas</a:t>
            </a:r>
            <a:r>
              <a:rPr lang="en-US" sz="48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4800" b="1" i="0" u="none" strike="noStrike" cap="none" dirty="0" err="1" smtClean="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por</a:t>
            </a:r>
            <a:r>
              <a:rPr lang="en-US" sz="4800" b="1" i="0" u="none" strike="noStrike" cap="none" dirty="0" smtClean="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4800" b="1" i="0" u="none" strike="noStrike" cap="none" dirty="0" err="1" smtClean="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Especialidade</a:t>
            </a:r>
            <a:r>
              <a:rPr lang="en-US" sz="4800" b="1" i="0" u="none" strike="noStrike" cap="none" dirty="0" smtClean="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48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no CRE</a:t>
            </a:r>
          </a:p>
        </p:txBody>
      </p:sp>
      <p:sp>
        <p:nvSpPr>
          <p:cNvPr id="252" name="Shape 252"/>
          <p:cNvSpPr txBox="1">
            <a:spLocks noGrp="1"/>
          </p:cNvSpPr>
          <p:nvPr>
            <p:ph type="body" idx="1"/>
          </p:nvPr>
        </p:nvSpPr>
        <p:spPr>
          <a:xfrm>
            <a:off x="0" y="2897560"/>
            <a:ext cx="9144000" cy="3960440"/>
          </a:xfrm>
          <a:prstGeom prst="rect">
            <a:avLst/>
          </a:prstGeom>
          <a:noFill/>
          <a:ln>
            <a:noFill/>
          </a:ln>
        </p:spPr>
        <p:txBody>
          <a:bodyPr lIns="91425" tIns="45700" rIns="91425" bIns="45700" numCol="2" anchor="t" anchorCtr="0">
            <a:noAutofit/>
          </a:bodyPr>
          <a:lstStyle/>
          <a:p>
            <a:pPr marL="457200" marR="0" lvl="0" indent="-457200" algn="l" rtl="0">
              <a:lnSpc>
                <a:spcPct val="90000"/>
              </a:lnSpc>
              <a:spcBef>
                <a:spcPts val="0"/>
              </a:spcBef>
              <a:spcAft>
                <a:spcPts val="0"/>
              </a:spcAft>
              <a:buClrTx/>
              <a:buSzPct val="74000"/>
              <a:buFont typeface="Wingdings" panose="05000000000000000000" pitchFamily="2" charset="2"/>
              <a:buChar char="ü"/>
            </a:pPr>
            <a:r>
              <a:rPr lang="en-US" sz="3200" i="0" u="none" dirty="0" err="1">
                <a:solidFill>
                  <a:schemeClr val="dk2"/>
                </a:solidFill>
                <a:latin typeface="Times New Roman" panose="02020603050405020304" pitchFamily="18" charset="0"/>
                <a:cs typeface="Times New Roman" panose="02020603050405020304" pitchFamily="18" charset="0"/>
                <a:sym typeface="Tahoma"/>
              </a:rPr>
              <a:t>Fisioterapia</a:t>
            </a:r>
            <a:r>
              <a:rPr lang="en-US" sz="3200" i="0" u="none" dirty="0">
                <a:solidFill>
                  <a:schemeClr val="dk2"/>
                </a:solidFill>
                <a:latin typeface="Times New Roman" panose="02020603050405020304" pitchFamily="18" charset="0"/>
                <a:cs typeface="Times New Roman" panose="02020603050405020304" pitchFamily="18" charset="0"/>
                <a:sym typeface="Tahoma"/>
              </a:rPr>
              <a:t>: </a:t>
            </a:r>
            <a:r>
              <a:rPr lang="en-US" sz="3200" i="0" u="none" dirty="0" smtClean="0">
                <a:solidFill>
                  <a:schemeClr val="dk2"/>
                </a:solidFill>
                <a:latin typeface="Times New Roman" panose="02020603050405020304" pitchFamily="18" charset="0"/>
                <a:cs typeface="Times New Roman" panose="02020603050405020304" pitchFamily="18" charset="0"/>
                <a:sym typeface="Tahoma"/>
              </a:rPr>
              <a:t>38</a:t>
            </a:r>
          </a:p>
          <a:p>
            <a:pPr marL="457200" marR="0" lvl="0" indent="-457200" algn="l" rtl="0">
              <a:lnSpc>
                <a:spcPct val="90000"/>
              </a:lnSpc>
              <a:spcBef>
                <a:spcPts val="0"/>
              </a:spcBef>
              <a:spcAft>
                <a:spcPts val="0"/>
              </a:spcAft>
              <a:buClrTx/>
              <a:buSzPct val="74000"/>
              <a:buFont typeface="Wingdings" panose="05000000000000000000" pitchFamily="2" charset="2"/>
              <a:buChar char="ü"/>
            </a:pPr>
            <a:r>
              <a:rPr lang="en-US" sz="3200" i="0" u="none" dirty="0" err="1" smtClean="0">
                <a:solidFill>
                  <a:schemeClr val="dk2"/>
                </a:solidFill>
                <a:latin typeface="Times New Roman" panose="02020603050405020304" pitchFamily="18" charset="0"/>
                <a:cs typeface="Times New Roman" panose="02020603050405020304" pitchFamily="18" charset="0"/>
                <a:sym typeface="Tahoma"/>
              </a:rPr>
              <a:t>Mastologista</a:t>
            </a:r>
            <a:r>
              <a:rPr lang="en-US" sz="3200" i="0" u="none" dirty="0">
                <a:solidFill>
                  <a:schemeClr val="dk2"/>
                </a:solidFill>
                <a:latin typeface="Times New Roman" panose="02020603050405020304" pitchFamily="18" charset="0"/>
                <a:cs typeface="Times New Roman" panose="02020603050405020304" pitchFamily="18" charset="0"/>
                <a:sym typeface="Tahoma"/>
              </a:rPr>
              <a:t>: </a:t>
            </a:r>
            <a:r>
              <a:rPr lang="en-US" dirty="0" smtClean="0">
                <a:solidFill>
                  <a:schemeClr val="dk2"/>
                </a:solidFill>
                <a:latin typeface="Times New Roman" panose="02020603050405020304" pitchFamily="18" charset="0"/>
                <a:cs typeface="Times New Roman" panose="02020603050405020304" pitchFamily="18" charset="0"/>
              </a:rPr>
              <a:t>08</a:t>
            </a:r>
            <a:endParaRPr lang="en-US" sz="3200" i="0" u="none" dirty="0" smtClean="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0"/>
              </a:spcBef>
              <a:spcAft>
                <a:spcPts val="0"/>
              </a:spcAft>
              <a:buClrTx/>
              <a:buSzPct val="74000"/>
              <a:buFont typeface="Wingdings" panose="05000000000000000000" pitchFamily="2" charset="2"/>
              <a:buChar char="ü"/>
            </a:pPr>
            <a:r>
              <a:rPr lang="en-US" sz="3200" i="0" u="none" dirty="0" err="1" smtClean="0">
                <a:solidFill>
                  <a:schemeClr val="dk2"/>
                </a:solidFill>
                <a:latin typeface="Times New Roman" panose="02020603050405020304" pitchFamily="18" charset="0"/>
                <a:cs typeface="Times New Roman" panose="02020603050405020304" pitchFamily="18" charset="0"/>
                <a:sym typeface="Tahoma"/>
              </a:rPr>
              <a:t>Cardiologia</a:t>
            </a:r>
            <a:r>
              <a:rPr lang="en-US" sz="3200" i="0" u="none" dirty="0">
                <a:solidFill>
                  <a:schemeClr val="dk2"/>
                </a:solidFill>
                <a:latin typeface="Times New Roman" panose="02020603050405020304" pitchFamily="18" charset="0"/>
                <a:cs typeface="Times New Roman" panose="02020603050405020304" pitchFamily="18" charset="0"/>
                <a:sym typeface="Tahoma"/>
              </a:rPr>
              <a:t>: </a:t>
            </a:r>
            <a:r>
              <a:rPr lang="en-US" dirty="0" smtClean="0">
                <a:solidFill>
                  <a:schemeClr val="dk2"/>
                </a:solidFill>
                <a:latin typeface="Times New Roman" panose="02020603050405020304" pitchFamily="18" charset="0"/>
                <a:cs typeface="Times New Roman" panose="02020603050405020304" pitchFamily="18" charset="0"/>
              </a:rPr>
              <a:t>56</a:t>
            </a:r>
            <a:endParaRPr lang="en-US" sz="320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640"/>
              </a:spcBef>
              <a:spcAft>
                <a:spcPts val="0"/>
              </a:spcAft>
              <a:buClrTx/>
              <a:buSzPct val="74000"/>
              <a:buFont typeface="Wingdings" panose="05000000000000000000" pitchFamily="2" charset="2"/>
              <a:buChar char="ü"/>
            </a:pPr>
            <a:r>
              <a:rPr lang="en-US" sz="3200" i="0" u="none" dirty="0" err="1">
                <a:solidFill>
                  <a:schemeClr val="dk2"/>
                </a:solidFill>
                <a:latin typeface="Times New Roman" panose="02020603050405020304" pitchFamily="18" charset="0"/>
                <a:cs typeface="Times New Roman" panose="02020603050405020304" pitchFamily="18" charset="0"/>
                <a:sym typeface="Tahoma"/>
              </a:rPr>
              <a:t>Dermatologista</a:t>
            </a:r>
            <a:r>
              <a:rPr lang="en-US" sz="3200" i="0" u="none" dirty="0">
                <a:solidFill>
                  <a:schemeClr val="dk2"/>
                </a:solidFill>
                <a:latin typeface="Times New Roman" panose="02020603050405020304" pitchFamily="18" charset="0"/>
                <a:cs typeface="Times New Roman" panose="02020603050405020304" pitchFamily="18" charset="0"/>
                <a:sym typeface="Tahoma"/>
              </a:rPr>
              <a:t>: </a:t>
            </a:r>
            <a:r>
              <a:rPr lang="en-US" dirty="0" smtClean="0">
                <a:solidFill>
                  <a:schemeClr val="dk2"/>
                </a:solidFill>
                <a:latin typeface="Times New Roman" panose="02020603050405020304" pitchFamily="18" charset="0"/>
                <a:cs typeface="Times New Roman" panose="02020603050405020304" pitchFamily="18" charset="0"/>
              </a:rPr>
              <a:t>22</a:t>
            </a:r>
            <a:endParaRPr lang="en-US" dirty="0">
              <a:solidFill>
                <a:schemeClr val="dk2"/>
              </a:solidFill>
              <a:latin typeface="Times New Roman" panose="02020603050405020304" pitchFamily="18" charset="0"/>
              <a:cs typeface="Times New Roman" panose="02020603050405020304" pitchFamily="18" charset="0"/>
            </a:endParaRPr>
          </a:p>
          <a:p>
            <a:pPr marL="457200" marR="0" lvl="0" indent="-457200" algn="l" rtl="0">
              <a:lnSpc>
                <a:spcPct val="90000"/>
              </a:lnSpc>
              <a:spcBef>
                <a:spcPts val="640"/>
              </a:spcBef>
              <a:spcAft>
                <a:spcPts val="0"/>
              </a:spcAft>
              <a:buClrTx/>
              <a:buSzPct val="74000"/>
              <a:buFont typeface="Wingdings" panose="05000000000000000000" pitchFamily="2" charset="2"/>
              <a:buChar char="ü"/>
            </a:pPr>
            <a:r>
              <a:rPr lang="en-US" sz="3200" i="0" u="none" dirty="0" err="1">
                <a:solidFill>
                  <a:schemeClr val="dk2"/>
                </a:solidFill>
                <a:latin typeface="Times New Roman" panose="02020603050405020304" pitchFamily="18" charset="0"/>
                <a:cs typeface="Times New Roman" panose="02020603050405020304" pitchFamily="18" charset="0"/>
                <a:sym typeface="Tahoma"/>
              </a:rPr>
              <a:t>Endocrinologista</a:t>
            </a:r>
            <a:r>
              <a:rPr lang="en-US" sz="3200" i="0" u="none" dirty="0">
                <a:solidFill>
                  <a:schemeClr val="dk2"/>
                </a:solidFill>
                <a:latin typeface="Times New Roman" panose="02020603050405020304" pitchFamily="18" charset="0"/>
                <a:cs typeface="Times New Roman" panose="02020603050405020304" pitchFamily="18" charset="0"/>
                <a:sym typeface="Tahoma"/>
              </a:rPr>
              <a:t>: </a:t>
            </a:r>
            <a:r>
              <a:rPr lang="en-US" dirty="0" smtClean="0">
                <a:solidFill>
                  <a:schemeClr val="dk2"/>
                </a:solidFill>
                <a:latin typeface="Times New Roman" panose="02020603050405020304" pitchFamily="18" charset="0"/>
                <a:cs typeface="Times New Roman" panose="02020603050405020304" pitchFamily="18" charset="0"/>
              </a:rPr>
              <a:t>21</a:t>
            </a:r>
            <a:endParaRPr lang="en-US" dirty="0">
              <a:solidFill>
                <a:schemeClr val="dk2"/>
              </a:solidFill>
              <a:latin typeface="Times New Roman" panose="02020603050405020304" pitchFamily="18" charset="0"/>
              <a:cs typeface="Times New Roman" panose="02020603050405020304" pitchFamily="18" charset="0"/>
            </a:endParaRPr>
          </a:p>
          <a:p>
            <a:pPr marL="457200" marR="0" lvl="0" indent="-457200" algn="l" rtl="0">
              <a:lnSpc>
                <a:spcPct val="90000"/>
              </a:lnSpc>
              <a:spcBef>
                <a:spcPts val="640"/>
              </a:spcBef>
              <a:spcAft>
                <a:spcPts val="0"/>
              </a:spcAft>
              <a:buClrTx/>
              <a:buSzPct val="74000"/>
              <a:buFont typeface="Wingdings" panose="05000000000000000000" pitchFamily="2" charset="2"/>
              <a:buChar char="ü"/>
            </a:pPr>
            <a:r>
              <a:rPr lang="en-US" sz="3200" i="0" u="none" dirty="0" err="1">
                <a:solidFill>
                  <a:schemeClr val="bg2"/>
                </a:solidFill>
                <a:latin typeface="Times New Roman" panose="02020603050405020304" pitchFamily="18" charset="0"/>
                <a:cs typeface="Times New Roman" panose="02020603050405020304" pitchFamily="18" charset="0"/>
                <a:sym typeface="Tahoma"/>
              </a:rPr>
              <a:t>Gastrologista</a:t>
            </a:r>
            <a:r>
              <a:rPr lang="en-US" sz="3200" i="0" u="none" dirty="0">
                <a:solidFill>
                  <a:schemeClr val="bg2"/>
                </a:solidFill>
                <a:latin typeface="Times New Roman" panose="02020603050405020304" pitchFamily="18" charset="0"/>
                <a:cs typeface="Times New Roman" panose="02020603050405020304" pitchFamily="18" charset="0"/>
                <a:sym typeface="Tahoma"/>
              </a:rPr>
              <a:t>: </a:t>
            </a:r>
            <a:r>
              <a:rPr lang="en-US" dirty="0" smtClean="0">
                <a:solidFill>
                  <a:schemeClr val="bg2"/>
                </a:solidFill>
                <a:latin typeface="Times New Roman" panose="02020603050405020304" pitchFamily="18" charset="0"/>
                <a:cs typeface="Times New Roman" panose="02020603050405020304" pitchFamily="18" charset="0"/>
              </a:rPr>
              <a:t>29</a:t>
            </a:r>
            <a:endParaRPr lang="en-US" dirty="0">
              <a:solidFill>
                <a:schemeClr val="bg2"/>
              </a:solidFill>
              <a:latin typeface="Times New Roman" panose="02020603050405020304" pitchFamily="18" charset="0"/>
              <a:cs typeface="Times New Roman" panose="02020603050405020304" pitchFamily="18" charset="0"/>
            </a:endParaRPr>
          </a:p>
          <a:p>
            <a:pPr marL="457200" marR="0" lvl="0" indent="-457200" algn="l" rtl="0">
              <a:lnSpc>
                <a:spcPct val="90000"/>
              </a:lnSpc>
              <a:spcBef>
                <a:spcPts val="640"/>
              </a:spcBef>
              <a:spcAft>
                <a:spcPts val="0"/>
              </a:spcAft>
              <a:buClrTx/>
              <a:buSzPct val="74000"/>
              <a:buFont typeface="Wingdings" panose="05000000000000000000" pitchFamily="2" charset="2"/>
              <a:buChar char="ü"/>
            </a:pPr>
            <a:r>
              <a:rPr lang="en-US" sz="3200" i="0" u="none" dirty="0" smtClean="0">
                <a:solidFill>
                  <a:schemeClr val="dk2"/>
                </a:solidFill>
                <a:latin typeface="Times New Roman" panose="02020603050405020304" pitchFamily="18" charset="0"/>
                <a:cs typeface="Times New Roman" panose="02020603050405020304" pitchFamily="18" charset="0"/>
                <a:sym typeface="Tahoma"/>
              </a:rPr>
              <a:t>Nefrologista:08 </a:t>
            </a:r>
            <a:endParaRPr lang="en-US" sz="320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640"/>
              </a:spcBef>
              <a:spcAft>
                <a:spcPts val="0"/>
              </a:spcAft>
              <a:buClrTx/>
              <a:buSzPct val="74000"/>
              <a:buFont typeface="Wingdings" panose="05000000000000000000" pitchFamily="2" charset="2"/>
              <a:buChar char="ü"/>
            </a:pPr>
            <a:r>
              <a:rPr lang="en-US" sz="3200" i="0" u="none" dirty="0" err="1">
                <a:solidFill>
                  <a:schemeClr val="dk2"/>
                </a:solidFill>
                <a:latin typeface="Times New Roman" panose="02020603050405020304" pitchFamily="18" charset="0"/>
                <a:cs typeface="Times New Roman" panose="02020603050405020304" pitchFamily="18" charset="0"/>
                <a:sym typeface="Tahoma"/>
              </a:rPr>
              <a:t>Neurologista</a:t>
            </a:r>
            <a:r>
              <a:rPr lang="en-US" sz="3200" i="0" u="none" dirty="0">
                <a:solidFill>
                  <a:schemeClr val="dk2"/>
                </a:solidFill>
                <a:latin typeface="Times New Roman" panose="02020603050405020304" pitchFamily="18" charset="0"/>
                <a:cs typeface="Times New Roman" panose="02020603050405020304" pitchFamily="18" charset="0"/>
                <a:sym typeface="Tahoma"/>
              </a:rPr>
              <a:t>: </a:t>
            </a:r>
            <a:r>
              <a:rPr lang="en-US" dirty="0" smtClean="0">
                <a:solidFill>
                  <a:schemeClr val="dk2"/>
                </a:solidFill>
                <a:latin typeface="Times New Roman" panose="02020603050405020304" pitchFamily="18" charset="0"/>
                <a:cs typeface="Times New Roman" panose="02020603050405020304" pitchFamily="18" charset="0"/>
              </a:rPr>
              <a:t>14</a:t>
            </a:r>
          </a:p>
          <a:p>
            <a:pPr marL="457200" lvl="0" indent="-457200">
              <a:lnSpc>
                <a:spcPct val="90000"/>
              </a:lnSpc>
              <a:buClrTx/>
              <a:buSzPct val="74000"/>
              <a:buFont typeface="Wingdings" panose="05000000000000000000" pitchFamily="2" charset="2"/>
              <a:buChar char="ü"/>
            </a:pPr>
            <a:r>
              <a:rPr lang="en-US" dirty="0" err="1">
                <a:solidFill>
                  <a:schemeClr val="dk2"/>
                </a:solidFill>
                <a:latin typeface="Times New Roman" panose="02020603050405020304" pitchFamily="18" charset="0"/>
                <a:cs typeface="Times New Roman" panose="02020603050405020304" pitchFamily="18" charset="0"/>
              </a:rPr>
              <a:t>Urologista</a:t>
            </a:r>
            <a:r>
              <a:rPr lang="en-US" dirty="0">
                <a:solidFill>
                  <a:schemeClr val="dk2"/>
                </a:solidFill>
                <a:latin typeface="Times New Roman" panose="02020603050405020304" pitchFamily="18" charset="0"/>
                <a:cs typeface="Times New Roman" panose="02020603050405020304" pitchFamily="18" charset="0"/>
              </a:rPr>
              <a:t>: 03</a:t>
            </a:r>
          </a:p>
          <a:p>
            <a:pPr marL="457200" lvl="0" indent="-457200">
              <a:lnSpc>
                <a:spcPct val="90000"/>
              </a:lnSpc>
              <a:buClrTx/>
              <a:buSzPct val="74000"/>
              <a:buFont typeface="Wingdings" panose="05000000000000000000" pitchFamily="2" charset="2"/>
              <a:buChar char="ü"/>
            </a:pPr>
            <a:r>
              <a:rPr lang="en-US" dirty="0" err="1">
                <a:solidFill>
                  <a:schemeClr val="dk2"/>
                </a:solidFill>
                <a:latin typeface="Times New Roman" panose="02020603050405020304" pitchFamily="18" charset="0"/>
                <a:cs typeface="Times New Roman" panose="02020603050405020304" pitchFamily="18" charset="0"/>
              </a:rPr>
              <a:t>Reumatologista</a:t>
            </a:r>
            <a:r>
              <a:rPr lang="en-US" dirty="0">
                <a:solidFill>
                  <a:schemeClr val="dk2"/>
                </a:solidFill>
                <a:latin typeface="Times New Roman" panose="02020603050405020304" pitchFamily="18" charset="0"/>
                <a:cs typeface="Times New Roman" panose="02020603050405020304" pitchFamily="18" charset="0"/>
              </a:rPr>
              <a:t>: 19</a:t>
            </a:r>
          </a:p>
          <a:p>
            <a:pPr marL="457200" lvl="0" indent="-457200">
              <a:lnSpc>
                <a:spcPct val="90000"/>
              </a:lnSpc>
              <a:buClrTx/>
              <a:buSzPct val="74000"/>
              <a:buFont typeface="Wingdings" panose="05000000000000000000" pitchFamily="2" charset="2"/>
              <a:buChar char="ü"/>
            </a:pPr>
            <a:r>
              <a:rPr lang="en-US" dirty="0" err="1">
                <a:solidFill>
                  <a:schemeClr val="dk2"/>
                </a:solidFill>
                <a:latin typeface="Times New Roman" panose="02020603050405020304" pitchFamily="18" charset="0"/>
                <a:cs typeface="Times New Roman" panose="02020603050405020304" pitchFamily="18" charset="0"/>
              </a:rPr>
              <a:t>Psiquiatria</a:t>
            </a:r>
            <a:r>
              <a:rPr lang="en-US" dirty="0">
                <a:solidFill>
                  <a:schemeClr val="dk2"/>
                </a:solidFill>
                <a:latin typeface="Times New Roman" panose="02020603050405020304" pitchFamily="18" charset="0"/>
                <a:cs typeface="Times New Roman" panose="02020603050405020304" pitchFamily="18" charset="0"/>
              </a:rPr>
              <a:t>: 41</a:t>
            </a:r>
          </a:p>
          <a:p>
            <a:pPr marL="457200" lvl="0" indent="-457200">
              <a:lnSpc>
                <a:spcPct val="90000"/>
              </a:lnSpc>
              <a:buClrTx/>
              <a:buSzPct val="74000"/>
              <a:buFont typeface="Wingdings" panose="05000000000000000000" pitchFamily="2" charset="2"/>
              <a:buChar char="ü"/>
            </a:pPr>
            <a:r>
              <a:rPr lang="en-US" dirty="0" smtClean="0">
                <a:solidFill>
                  <a:schemeClr val="dk2"/>
                </a:solidFill>
                <a:latin typeface="Times New Roman" panose="02020603050405020304" pitchFamily="18" charset="0"/>
                <a:cs typeface="Times New Roman" panose="02020603050405020304" pitchFamily="18" charset="0"/>
              </a:rPr>
              <a:t>Otorrinolaringologia:31</a:t>
            </a:r>
            <a:endParaRPr lang="en-US" dirty="0">
              <a:solidFill>
                <a:schemeClr val="dk2"/>
              </a:solidFill>
              <a:latin typeface="Times New Roman" panose="02020603050405020304" pitchFamily="18" charset="0"/>
              <a:cs typeface="Times New Roman" panose="02020603050405020304" pitchFamily="18" charset="0"/>
            </a:endParaRPr>
          </a:p>
          <a:p>
            <a:pPr marL="457200" lvl="0" indent="-457200">
              <a:lnSpc>
                <a:spcPct val="90000"/>
              </a:lnSpc>
              <a:buClrTx/>
              <a:buSzPct val="74000"/>
              <a:buFont typeface="Wingdings" panose="05000000000000000000" pitchFamily="2" charset="2"/>
              <a:buChar char="ü"/>
            </a:pPr>
            <a:r>
              <a:rPr lang="en-US" dirty="0" err="1">
                <a:solidFill>
                  <a:schemeClr val="dk2"/>
                </a:solidFill>
                <a:latin typeface="Times New Roman" panose="02020603050405020304" pitchFamily="18" charset="0"/>
                <a:cs typeface="Times New Roman" panose="02020603050405020304" pitchFamily="18" charset="0"/>
              </a:rPr>
              <a:t>Ginecologista</a:t>
            </a:r>
            <a:r>
              <a:rPr lang="en-US" dirty="0">
                <a:solidFill>
                  <a:schemeClr val="dk2"/>
                </a:solidFill>
                <a:latin typeface="Times New Roman" panose="02020603050405020304" pitchFamily="18" charset="0"/>
                <a:cs typeface="Times New Roman" panose="02020603050405020304" pitchFamily="18" charset="0"/>
              </a:rPr>
              <a:t>: 12</a:t>
            </a:r>
          </a:p>
        </p:txBody>
      </p:sp>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899592" y="692696"/>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Consultas</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4000" b="1" i="0" u="none" strike="noStrike" cap="none" dirty="0" err="1" smtClean="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por</a:t>
            </a:r>
            <a:r>
              <a:rPr lang="en-US" sz="4000" b="1"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i="0" u="none" strike="noStrike" cap="none" dirty="0" err="1" smtClean="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Especialidade</a:t>
            </a:r>
            <a:r>
              <a:rPr lang="en-US" sz="4000" b="1" i="0" u="none" strike="noStrike" cap="none" dirty="0" smtClean="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no CRE</a:t>
            </a:r>
            <a:r>
              <a:rPr lang="en-US" sz="4000" b="1" i="0" u="none" strike="noStrike" cap="none" dirty="0">
                <a:solidFill>
                  <a:schemeClr val="lt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Consórcio</a:t>
            </a:r>
            <a:endPar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endParaRPr>
          </a:p>
        </p:txBody>
      </p:sp>
      <p:sp>
        <p:nvSpPr>
          <p:cNvPr id="246" name="Shape 246"/>
          <p:cNvSpPr txBox="1">
            <a:spLocks noGrp="1"/>
          </p:cNvSpPr>
          <p:nvPr>
            <p:ph type="body" idx="1"/>
          </p:nvPr>
        </p:nvSpPr>
        <p:spPr>
          <a:xfrm>
            <a:off x="0" y="2996952"/>
            <a:ext cx="9036496" cy="3528989"/>
          </a:xfrm>
          <a:prstGeom prst="rect">
            <a:avLst/>
          </a:prstGeom>
          <a:noFill/>
          <a:ln>
            <a:noFill/>
          </a:ln>
        </p:spPr>
        <p:txBody>
          <a:bodyPr lIns="91425" tIns="45700" rIns="91425" bIns="45700" numCol="2" anchor="t" anchorCtr="0">
            <a:noAutofit/>
          </a:bodyPr>
          <a:lstStyle/>
          <a:p>
            <a:pPr marL="457200" marR="0" lvl="0" indent="-457200" algn="l" rtl="0">
              <a:lnSpc>
                <a:spcPct val="100000"/>
              </a:lnSpc>
              <a:spcBef>
                <a:spcPts val="0"/>
              </a:spcBef>
              <a:spcAft>
                <a:spcPts val="0"/>
              </a:spcAft>
              <a:buClr>
                <a:schemeClr val="bg2"/>
              </a:buClr>
              <a:buSzPct val="75000"/>
              <a:buFont typeface="Wingdings" panose="05000000000000000000" pitchFamily="2" charset="2"/>
              <a:buChar char="ü"/>
            </a:pPr>
            <a:r>
              <a:rPr lang="en-US" sz="3200" i="0" u="none" dirty="0" err="1" smtClean="0">
                <a:solidFill>
                  <a:schemeClr val="bg2"/>
                </a:solidFill>
                <a:latin typeface="Times New Roman" panose="02020603050405020304" pitchFamily="18" charset="0"/>
                <a:cs typeface="Times New Roman" panose="02020603050405020304" pitchFamily="18" charset="0"/>
                <a:sym typeface="Tahoma"/>
              </a:rPr>
              <a:t>Angiologia</a:t>
            </a:r>
            <a:r>
              <a:rPr lang="en-US" sz="3200" i="0" u="none" dirty="0">
                <a:solidFill>
                  <a:schemeClr val="bg2"/>
                </a:solidFill>
                <a:latin typeface="Times New Roman" panose="02020603050405020304" pitchFamily="18" charset="0"/>
                <a:cs typeface="Times New Roman" panose="02020603050405020304" pitchFamily="18" charset="0"/>
                <a:sym typeface="Tahoma"/>
              </a:rPr>
              <a:t>: </a:t>
            </a:r>
            <a:r>
              <a:rPr lang="en-US" dirty="0" smtClean="0">
                <a:solidFill>
                  <a:schemeClr val="bg2"/>
                </a:solidFill>
                <a:latin typeface="Times New Roman" panose="02020603050405020304" pitchFamily="18" charset="0"/>
                <a:cs typeface="Times New Roman" panose="02020603050405020304" pitchFamily="18" charset="0"/>
              </a:rPr>
              <a:t>19</a:t>
            </a:r>
            <a:endParaRPr lang="en-US" dirty="0">
              <a:solidFill>
                <a:schemeClr val="bg2"/>
              </a:solidFill>
              <a:latin typeface="Times New Roman" panose="02020603050405020304" pitchFamily="18" charset="0"/>
              <a:cs typeface="Times New Roman" panose="02020603050405020304" pitchFamily="18" charset="0"/>
            </a:endParaRPr>
          </a:p>
          <a:p>
            <a:pPr marL="457200" marR="0" lvl="0" indent="-457200" algn="l" rtl="0">
              <a:lnSpc>
                <a:spcPct val="100000"/>
              </a:lnSpc>
              <a:spcBef>
                <a:spcPts val="640"/>
              </a:spcBef>
              <a:spcAft>
                <a:spcPts val="0"/>
              </a:spcAft>
              <a:buClr>
                <a:schemeClr val="bg2"/>
              </a:buClr>
              <a:buSzPct val="75000"/>
              <a:buFont typeface="Wingdings" panose="05000000000000000000" pitchFamily="2" charset="2"/>
              <a:buChar char="ü"/>
            </a:pPr>
            <a:r>
              <a:rPr lang="en-US" sz="3200" i="0" u="none" dirty="0" err="1">
                <a:solidFill>
                  <a:schemeClr val="bg2"/>
                </a:solidFill>
                <a:latin typeface="Times New Roman" panose="02020603050405020304" pitchFamily="18" charset="0"/>
                <a:cs typeface="Times New Roman" panose="02020603050405020304" pitchFamily="18" charset="0"/>
                <a:sym typeface="Tahoma"/>
              </a:rPr>
              <a:t>Cirurgia</a:t>
            </a:r>
            <a:r>
              <a:rPr lang="en-US" sz="3200" i="0" u="none" dirty="0">
                <a:solidFill>
                  <a:schemeClr val="bg2"/>
                </a:solidFill>
                <a:latin typeface="Times New Roman" panose="02020603050405020304" pitchFamily="18" charset="0"/>
                <a:cs typeface="Times New Roman" panose="02020603050405020304" pitchFamily="18" charset="0"/>
                <a:sym typeface="Tahoma"/>
              </a:rPr>
              <a:t> </a:t>
            </a:r>
            <a:r>
              <a:rPr lang="en-US" sz="3200" i="0" u="none" dirty="0" err="1">
                <a:solidFill>
                  <a:schemeClr val="bg2"/>
                </a:solidFill>
                <a:latin typeface="Times New Roman" panose="02020603050405020304" pitchFamily="18" charset="0"/>
                <a:cs typeface="Times New Roman" panose="02020603050405020304" pitchFamily="18" charset="0"/>
                <a:sym typeface="Tahoma"/>
              </a:rPr>
              <a:t>Geral</a:t>
            </a:r>
            <a:r>
              <a:rPr lang="en-US" sz="3200" i="0" u="none" dirty="0">
                <a:solidFill>
                  <a:schemeClr val="bg2"/>
                </a:solidFill>
                <a:latin typeface="Times New Roman" panose="02020603050405020304" pitchFamily="18" charset="0"/>
                <a:cs typeface="Times New Roman" panose="02020603050405020304" pitchFamily="18" charset="0"/>
                <a:sym typeface="Tahoma"/>
              </a:rPr>
              <a:t>: </a:t>
            </a:r>
            <a:r>
              <a:rPr lang="en-US" dirty="0" smtClean="0">
                <a:solidFill>
                  <a:schemeClr val="bg2"/>
                </a:solidFill>
                <a:latin typeface="Times New Roman" panose="02020603050405020304" pitchFamily="18" charset="0"/>
                <a:cs typeface="Times New Roman" panose="02020603050405020304" pitchFamily="18" charset="0"/>
              </a:rPr>
              <a:t>51</a:t>
            </a:r>
            <a:endParaRPr lang="en-US" dirty="0">
              <a:solidFill>
                <a:schemeClr val="bg2"/>
              </a:solidFill>
              <a:latin typeface="Times New Roman" panose="02020603050405020304" pitchFamily="18" charset="0"/>
              <a:cs typeface="Times New Roman" panose="02020603050405020304" pitchFamily="18" charset="0"/>
            </a:endParaRPr>
          </a:p>
          <a:p>
            <a:pPr marL="457200" marR="0" lvl="0" indent="-457200" algn="l" rtl="0">
              <a:lnSpc>
                <a:spcPct val="100000"/>
              </a:lnSpc>
              <a:spcBef>
                <a:spcPts val="640"/>
              </a:spcBef>
              <a:spcAft>
                <a:spcPts val="0"/>
              </a:spcAft>
              <a:buClr>
                <a:schemeClr val="bg2"/>
              </a:buClr>
              <a:buSzPct val="75000"/>
              <a:buFont typeface="Wingdings" panose="05000000000000000000" pitchFamily="2" charset="2"/>
              <a:buChar char="ü"/>
            </a:pPr>
            <a:r>
              <a:rPr lang="en-US" sz="3200" i="0" u="none" dirty="0" err="1" smtClean="0">
                <a:solidFill>
                  <a:schemeClr val="dk2"/>
                </a:solidFill>
                <a:latin typeface="Times New Roman" panose="02020603050405020304" pitchFamily="18" charset="0"/>
                <a:cs typeface="Times New Roman" panose="02020603050405020304" pitchFamily="18" charset="0"/>
                <a:sym typeface="Tahoma"/>
              </a:rPr>
              <a:t>Oftalmologista</a:t>
            </a:r>
            <a:r>
              <a:rPr lang="en-US" sz="3200" i="0" u="none" dirty="0">
                <a:solidFill>
                  <a:schemeClr val="dk2"/>
                </a:solidFill>
                <a:latin typeface="Times New Roman" panose="02020603050405020304" pitchFamily="18" charset="0"/>
                <a:cs typeface="Times New Roman" panose="02020603050405020304" pitchFamily="18" charset="0"/>
                <a:sym typeface="Tahoma"/>
              </a:rPr>
              <a:t>: </a:t>
            </a:r>
            <a:r>
              <a:rPr lang="en-US" dirty="0" smtClean="0">
                <a:solidFill>
                  <a:schemeClr val="dk2"/>
                </a:solidFill>
                <a:latin typeface="Times New Roman" panose="02020603050405020304" pitchFamily="18" charset="0"/>
                <a:cs typeface="Times New Roman" panose="02020603050405020304" pitchFamily="18" charset="0"/>
              </a:rPr>
              <a:t>50</a:t>
            </a:r>
            <a:endParaRPr lang="en-US" dirty="0">
              <a:solidFill>
                <a:schemeClr val="dk2"/>
              </a:solidFill>
              <a:latin typeface="Times New Roman" panose="02020603050405020304" pitchFamily="18" charset="0"/>
              <a:cs typeface="Times New Roman" panose="02020603050405020304" pitchFamily="18" charset="0"/>
            </a:endParaRPr>
          </a:p>
          <a:p>
            <a:pPr marL="457200" marR="0" lvl="0" indent="-457200" algn="l" rtl="0">
              <a:lnSpc>
                <a:spcPct val="100000"/>
              </a:lnSpc>
              <a:spcBef>
                <a:spcPts val="640"/>
              </a:spcBef>
              <a:spcAft>
                <a:spcPts val="0"/>
              </a:spcAft>
              <a:buClr>
                <a:schemeClr val="bg2"/>
              </a:buClr>
              <a:buSzPct val="75000"/>
              <a:buFont typeface="Wingdings" panose="05000000000000000000" pitchFamily="2" charset="2"/>
              <a:buChar char="ü"/>
            </a:pPr>
            <a:r>
              <a:rPr lang="en-US" sz="3200" i="0" u="none" dirty="0" err="1">
                <a:solidFill>
                  <a:schemeClr val="bg2"/>
                </a:solidFill>
                <a:latin typeface="Times New Roman" panose="02020603050405020304" pitchFamily="18" charset="0"/>
                <a:cs typeface="Times New Roman" panose="02020603050405020304" pitchFamily="18" charset="0"/>
                <a:sym typeface="Tahoma"/>
              </a:rPr>
              <a:t>Ortopedia</a:t>
            </a:r>
            <a:r>
              <a:rPr lang="en-US" sz="3200" i="0" u="none" dirty="0">
                <a:solidFill>
                  <a:schemeClr val="bg2"/>
                </a:solidFill>
                <a:latin typeface="Times New Roman" panose="02020603050405020304" pitchFamily="18" charset="0"/>
                <a:cs typeface="Times New Roman" panose="02020603050405020304" pitchFamily="18" charset="0"/>
                <a:sym typeface="Tahoma"/>
              </a:rPr>
              <a:t>: </a:t>
            </a:r>
            <a:r>
              <a:rPr lang="en-US" dirty="0" smtClean="0">
                <a:solidFill>
                  <a:schemeClr val="bg2"/>
                </a:solidFill>
                <a:latin typeface="Times New Roman" panose="02020603050405020304" pitchFamily="18" charset="0"/>
                <a:cs typeface="Times New Roman" panose="02020603050405020304" pitchFamily="18" charset="0"/>
              </a:rPr>
              <a:t>63</a:t>
            </a:r>
            <a:endParaRPr lang="en-US" dirty="0">
              <a:solidFill>
                <a:schemeClr val="bg2"/>
              </a:solidFill>
              <a:latin typeface="Times New Roman" panose="02020603050405020304" pitchFamily="18" charset="0"/>
              <a:cs typeface="Times New Roman" panose="02020603050405020304" pitchFamily="18" charset="0"/>
            </a:endParaRPr>
          </a:p>
          <a:p>
            <a:pPr marL="457200" marR="0" lvl="0" indent="-457200" algn="l" rtl="0">
              <a:lnSpc>
                <a:spcPct val="100000"/>
              </a:lnSpc>
              <a:spcBef>
                <a:spcPts val="640"/>
              </a:spcBef>
              <a:spcAft>
                <a:spcPts val="0"/>
              </a:spcAft>
              <a:buClr>
                <a:schemeClr val="bg2"/>
              </a:buClr>
              <a:buSzPct val="75000"/>
              <a:buFont typeface="Wingdings" panose="05000000000000000000" pitchFamily="2" charset="2"/>
              <a:buChar char="ü"/>
            </a:pPr>
            <a:r>
              <a:rPr lang="en-US" sz="3200" i="0" u="none" dirty="0" err="1" smtClean="0">
                <a:solidFill>
                  <a:schemeClr val="dk2"/>
                </a:solidFill>
                <a:latin typeface="Times New Roman" panose="02020603050405020304" pitchFamily="18" charset="0"/>
                <a:cs typeface="Times New Roman" panose="02020603050405020304" pitchFamily="18" charset="0"/>
                <a:sym typeface="Tahoma"/>
              </a:rPr>
              <a:t>Endoscopia</a:t>
            </a:r>
            <a:r>
              <a:rPr lang="en-US" sz="3200" i="0" u="none" dirty="0">
                <a:solidFill>
                  <a:schemeClr val="dk2"/>
                </a:solidFill>
                <a:latin typeface="Times New Roman" panose="02020603050405020304" pitchFamily="18" charset="0"/>
                <a:cs typeface="Times New Roman" panose="02020603050405020304" pitchFamily="18" charset="0"/>
                <a:sym typeface="Tahoma"/>
              </a:rPr>
              <a:t>: </a:t>
            </a:r>
            <a:r>
              <a:rPr lang="en-US" dirty="0" smtClean="0">
                <a:solidFill>
                  <a:schemeClr val="dk2"/>
                </a:solidFill>
                <a:latin typeface="Times New Roman" panose="02020603050405020304" pitchFamily="18" charset="0"/>
                <a:cs typeface="Times New Roman" panose="02020603050405020304" pitchFamily="18" charset="0"/>
              </a:rPr>
              <a:t>01</a:t>
            </a:r>
            <a:r>
              <a:rPr lang="en-US" sz="3200" i="0" u="none" dirty="0" smtClean="0">
                <a:solidFill>
                  <a:schemeClr val="dk2"/>
                </a:solidFill>
                <a:latin typeface="Times New Roman" panose="02020603050405020304" pitchFamily="18" charset="0"/>
                <a:cs typeface="Times New Roman" panose="02020603050405020304" pitchFamily="18" charset="0"/>
                <a:sym typeface="Tahoma"/>
              </a:rPr>
              <a:t> </a:t>
            </a:r>
            <a:r>
              <a:rPr lang="en-US" sz="3200" i="0" u="none" dirty="0">
                <a:solidFill>
                  <a:schemeClr val="dk2"/>
                </a:solidFill>
                <a:latin typeface="Times New Roman" panose="02020603050405020304" pitchFamily="18" charset="0"/>
                <a:cs typeface="Times New Roman" panose="02020603050405020304" pitchFamily="18" charset="0"/>
                <a:sym typeface="Tahoma"/>
              </a:rPr>
              <a:t>(Santa Casa</a:t>
            </a:r>
            <a:r>
              <a:rPr lang="en-US" sz="3200" i="0" u="none" dirty="0" smtClean="0">
                <a:solidFill>
                  <a:schemeClr val="dk2"/>
                </a:solidFill>
                <a:latin typeface="Times New Roman" panose="02020603050405020304" pitchFamily="18" charset="0"/>
                <a:cs typeface="Times New Roman" panose="02020603050405020304" pitchFamily="18" charset="0"/>
                <a:sym typeface="Tahoma"/>
              </a:rPr>
              <a:t>) e 09 (</a:t>
            </a:r>
            <a:r>
              <a:rPr lang="en-US" sz="3200" i="0" u="none" dirty="0" err="1" smtClean="0">
                <a:solidFill>
                  <a:schemeClr val="dk2"/>
                </a:solidFill>
                <a:latin typeface="Times New Roman" panose="02020603050405020304" pitchFamily="18" charset="0"/>
                <a:cs typeface="Times New Roman" panose="02020603050405020304" pitchFamily="18" charset="0"/>
                <a:sym typeface="Tahoma"/>
              </a:rPr>
              <a:t>Endoclin</a:t>
            </a:r>
            <a:r>
              <a:rPr lang="en-US" sz="3200" i="0" u="none" dirty="0" smtClean="0">
                <a:solidFill>
                  <a:schemeClr val="dk2"/>
                </a:solidFill>
                <a:latin typeface="Times New Roman" panose="02020603050405020304" pitchFamily="18" charset="0"/>
                <a:cs typeface="Times New Roman" panose="02020603050405020304" pitchFamily="18" charset="0"/>
                <a:sym typeface="Tahoma"/>
              </a:rPr>
              <a:t>)</a:t>
            </a:r>
          </a:p>
          <a:p>
            <a:pPr marL="457200" marR="0" lvl="0" indent="-457200" algn="l" rtl="0">
              <a:lnSpc>
                <a:spcPct val="100000"/>
              </a:lnSpc>
              <a:spcBef>
                <a:spcPts val="640"/>
              </a:spcBef>
              <a:spcAft>
                <a:spcPts val="0"/>
              </a:spcAft>
              <a:buClr>
                <a:schemeClr val="bg2"/>
              </a:buClr>
              <a:buSzPct val="75000"/>
              <a:buFont typeface="Wingdings" panose="05000000000000000000" pitchFamily="2" charset="2"/>
              <a:buChar char="ü"/>
            </a:pPr>
            <a:r>
              <a:rPr lang="en-US" dirty="0" smtClean="0">
                <a:solidFill>
                  <a:schemeClr val="dk2"/>
                </a:solidFill>
                <a:latin typeface="Times New Roman" panose="02020603050405020304" pitchFamily="18" charset="0"/>
                <a:cs typeface="Times New Roman" panose="02020603050405020304" pitchFamily="18" charset="0"/>
              </a:rPr>
              <a:t>Infectologia:06</a:t>
            </a:r>
          </a:p>
          <a:p>
            <a:pPr marL="457200" marR="0" lvl="0" indent="-457200" algn="l" rtl="0">
              <a:lnSpc>
                <a:spcPct val="100000"/>
              </a:lnSpc>
              <a:spcBef>
                <a:spcPts val="640"/>
              </a:spcBef>
              <a:spcAft>
                <a:spcPts val="0"/>
              </a:spcAft>
              <a:buClr>
                <a:schemeClr val="bg2"/>
              </a:buClr>
              <a:buSzPct val="75000"/>
              <a:buFont typeface="Wingdings" panose="05000000000000000000" pitchFamily="2" charset="2"/>
              <a:buChar char="ü"/>
            </a:pPr>
            <a:r>
              <a:rPr lang="en-US" sz="3200" i="0" u="none" dirty="0" err="1" smtClean="0">
                <a:solidFill>
                  <a:schemeClr val="dk2"/>
                </a:solidFill>
                <a:latin typeface="Times New Roman" panose="02020603050405020304" pitchFamily="18" charset="0"/>
                <a:cs typeface="Times New Roman" panose="02020603050405020304" pitchFamily="18" charset="0"/>
                <a:sym typeface="Tahoma"/>
              </a:rPr>
              <a:t>Colonoscopia</a:t>
            </a:r>
            <a:r>
              <a:rPr lang="en-US" dirty="0" smtClean="0">
                <a:solidFill>
                  <a:schemeClr val="dk2"/>
                </a:solidFill>
                <a:latin typeface="Times New Roman" panose="02020603050405020304" pitchFamily="18" charset="0"/>
                <a:cs typeface="Times New Roman" panose="02020603050405020304" pitchFamily="18" charset="0"/>
              </a:rPr>
              <a:t>: 10 (</a:t>
            </a:r>
            <a:r>
              <a:rPr lang="en-US" dirty="0" err="1" smtClean="0">
                <a:solidFill>
                  <a:schemeClr val="dk2"/>
                </a:solidFill>
                <a:latin typeface="Times New Roman" panose="02020603050405020304" pitchFamily="18" charset="0"/>
                <a:cs typeface="Times New Roman" panose="02020603050405020304" pitchFamily="18" charset="0"/>
              </a:rPr>
              <a:t>Endoclin</a:t>
            </a:r>
            <a:r>
              <a:rPr lang="en-US" dirty="0" smtClean="0">
                <a:solidFill>
                  <a:schemeClr val="dk2"/>
                </a:solidFill>
                <a:latin typeface="Times New Roman" panose="02020603050405020304" pitchFamily="18" charset="0"/>
                <a:cs typeface="Times New Roman" panose="02020603050405020304" pitchFamily="18" charset="0"/>
              </a:rPr>
              <a:t>)</a:t>
            </a:r>
            <a:endParaRPr lang="en-US" sz="3200" i="0" u="none" dirty="0">
              <a:solidFill>
                <a:schemeClr val="dk2"/>
              </a:solidFill>
              <a:latin typeface="Times New Roman" panose="02020603050405020304" pitchFamily="18" charset="0"/>
              <a:cs typeface="Times New Roman" panose="02020603050405020304" pitchFamily="18" charset="0"/>
              <a:sym typeface="Tahoma"/>
            </a:endParaRPr>
          </a:p>
        </p:txBody>
      </p:sp>
    </p:spTree>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755576" y="836712"/>
            <a:ext cx="76389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Consultas</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Especialidade</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no CRE</a:t>
            </a:r>
          </a:p>
        </p:txBody>
      </p:sp>
      <p:sp>
        <p:nvSpPr>
          <p:cNvPr id="264" name="Shape 264"/>
          <p:cNvSpPr txBox="1">
            <a:spLocks noGrp="1"/>
          </p:cNvSpPr>
          <p:nvPr>
            <p:ph type="body" idx="1"/>
          </p:nvPr>
        </p:nvSpPr>
        <p:spPr>
          <a:xfrm>
            <a:off x="683568" y="2780928"/>
            <a:ext cx="7344816" cy="3816424"/>
          </a:xfrm>
          <a:prstGeom prst="rect">
            <a:avLst/>
          </a:prstGeom>
          <a:noFill/>
          <a:ln>
            <a:noFill/>
          </a:ln>
        </p:spPr>
        <p:txBody>
          <a:bodyPr lIns="91425" tIns="45700" rIns="91425" bIns="45700" anchor="t" anchorCtr="0">
            <a:noAutofit/>
          </a:bodyPr>
          <a:lstStyle/>
          <a:p>
            <a:pPr marL="457200" marR="0" lvl="0" indent="-457200" algn="l" rtl="0">
              <a:lnSpc>
                <a:spcPct val="90000"/>
              </a:lnSpc>
              <a:spcBef>
                <a:spcPts val="560"/>
              </a:spcBef>
              <a:spcAft>
                <a:spcPts val="0"/>
              </a:spcAft>
              <a:buClrTx/>
              <a:buSzPct val="75000"/>
              <a:buFont typeface="Wingdings" panose="05000000000000000000" pitchFamily="2" charset="2"/>
              <a:buChar char="ü"/>
            </a:pPr>
            <a:endParaRPr lang="en-US" sz="2800" i="0" u="none" dirty="0" smtClean="0">
              <a:solidFill>
                <a:schemeClr val="bg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560"/>
              </a:spcBef>
              <a:spcAft>
                <a:spcPts val="0"/>
              </a:spcAft>
              <a:buClrTx/>
              <a:buSzPct val="75000"/>
              <a:buFont typeface="Wingdings" panose="05000000000000000000" pitchFamily="2" charset="2"/>
              <a:buChar char="ü"/>
            </a:pPr>
            <a:r>
              <a:rPr lang="en-US" sz="2800" dirty="0" smtClean="0">
                <a:solidFill>
                  <a:schemeClr val="bg2"/>
                </a:solidFill>
                <a:latin typeface="Times New Roman" panose="02020603050405020304" pitchFamily="18" charset="0"/>
                <a:cs typeface="Times New Roman" panose="02020603050405020304" pitchFamily="18" charset="0"/>
              </a:rPr>
              <a:t>Rx : 63 (</a:t>
            </a:r>
            <a:r>
              <a:rPr lang="en-US" sz="2800" dirty="0" err="1" smtClean="0">
                <a:solidFill>
                  <a:schemeClr val="bg2"/>
                </a:solidFill>
                <a:latin typeface="Times New Roman" panose="02020603050405020304" pitchFamily="18" charset="0"/>
                <a:cs typeface="Times New Roman" panose="02020603050405020304" pitchFamily="18" charset="0"/>
              </a:rPr>
              <a:t>Pelo</a:t>
            </a:r>
            <a:r>
              <a:rPr lang="en-US" sz="2800" dirty="0" smtClean="0">
                <a:solidFill>
                  <a:schemeClr val="bg2"/>
                </a:solidFill>
                <a:latin typeface="Times New Roman" panose="02020603050405020304" pitchFamily="18" charset="0"/>
                <a:cs typeface="Times New Roman" panose="02020603050405020304" pitchFamily="18" charset="0"/>
              </a:rPr>
              <a:t> </a:t>
            </a:r>
            <a:r>
              <a:rPr lang="en-US" sz="2800" dirty="0" err="1" smtClean="0">
                <a:solidFill>
                  <a:schemeClr val="bg2"/>
                </a:solidFill>
                <a:latin typeface="Times New Roman" panose="02020603050405020304" pitchFamily="18" charset="0"/>
                <a:cs typeface="Times New Roman" panose="02020603050405020304" pitchFamily="18" charset="0"/>
              </a:rPr>
              <a:t>consórcio</a:t>
            </a:r>
            <a:r>
              <a:rPr lang="en-US" sz="2800" dirty="0" smtClean="0">
                <a:solidFill>
                  <a:schemeClr val="bg2"/>
                </a:solidFill>
                <a:latin typeface="Times New Roman" panose="02020603050405020304" pitchFamily="18" charset="0"/>
                <a:cs typeface="Times New Roman" panose="02020603050405020304" pitchFamily="18" charset="0"/>
              </a:rPr>
              <a:t>)</a:t>
            </a:r>
            <a:endParaRPr lang="en-US" sz="2800" dirty="0">
              <a:solidFill>
                <a:schemeClr val="bg2"/>
              </a:solidFill>
              <a:latin typeface="Times New Roman" panose="02020603050405020304" pitchFamily="18" charset="0"/>
              <a:cs typeface="Times New Roman" panose="02020603050405020304" pitchFamily="18" charset="0"/>
            </a:endParaRPr>
          </a:p>
          <a:p>
            <a:pPr marL="457200" marR="0" lvl="0" indent="-457200" algn="l" rtl="0">
              <a:lnSpc>
                <a:spcPct val="90000"/>
              </a:lnSpc>
              <a:spcBef>
                <a:spcPts val="560"/>
              </a:spcBef>
              <a:spcAft>
                <a:spcPts val="0"/>
              </a:spcAft>
              <a:buClrTx/>
              <a:buSzPct val="75000"/>
              <a:buFont typeface="Wingdings" panose="05000000000000000000" pitchFamily="2" charset="2"/>
              <a:buChar char="ü"/>
            </a:pPr>
            <a:r>
              <a:rPr lang="en-US" sz="2800" i="0" u="none" dirty="0" err="1" smtClean="0">
                <a:solidFill>
                  <a:schemeClr val="bg2"/>
                </a:solidFill>
                <a:latin typeface="Times New Roman" panose="02020603050405020304" pitchFamily="18" charset="0"/>
                <a:cs typeface="Times New Roman" panose="02020603050405020304" pitchFamily="18" charset="0"/>
                <a:sym typeface="Tahoma"/>
              </a:rPr>
              <a:t>Mamografia</a:t>
            </a:r>
            <a:r>
              <a:rPr lang="en-US" sz="2800" i="0" u="none" dirty="0">
                <a:solidFill>
                  <a:schemeClr val="bg2"/>
                </a:solidFill>
                <a:latin typeface="Times New Roman" panose="02020603050405020304" pitchFamily="18" charset="0"/>
                <a:cs typeface="Times New Roman" panose="02020603050405020304" pitchFamily="18" charset="0"/>
                <a:sym typeface="Tahoma"/>
              </a:rPr>
              <a:t>: -10 a 49 </a:t>
            </a:r>
            <a:r>
              <a:rPr lang="en-US" sz="2800" i="0" u="none" dirty="0" err="1">
                <a:solidFill>
                  <a:schemeClr val="bg2"/>
                </a:solidFill>
                <a:latin typeface="Times New Roman" panose="02020603050405020304" pitchFamily="18" charset="0"/>
                <a:cs typeface="Times New Roman" panose="02020603050405020304" pitchFamily="18" charset="0"/>
                <a:sym typeface="Tahoma"/>
              </a:rPr>
              <a:t>anos</a:t>
            </a:r>
            <a:r>
              <a:rPr lang="en-US" sz="2800" i="0" u="none" dirty="0">
                <a:solidFill>
                  <a:schemeClr val="bg2"/>
                </a:solidFill>
                <a:latin typeface="Times New Roman" panose="02020603050405020304" pitchFamily="18" charset="0"/>
                <a:cs typeface="Times New Roman" panose="02020603050405020304" pitchFamily="18" charset="0"/>
                <a:sym typeface="Tahoma"/>
              </a:rPr>
              <a:t>: </a:t>
            </a:r>
            <a:r>
              <a:rPr lang="en-US" sz="2800" dirty="0" smtClean="0">
                <a:solidFill>
                  <a:schemeClr val="bg2"/>
                </a:solidFill>
                <a:latin typeface="Times New Roman" panose="02020603050405020304" pitchFamily="18" charset="0"/>
                <a:cs typeface="Times New Roman" panose="02020603050405020304" pitchFamily="18" charset="0"/>
              </a:rPr>
              <a:t>12</a:t>
            </a:r>
            <a:endParaRPr lang="en-US" sz="2800" dirty="0">
              <a:solidFill>
                <a:schemeClr val="bg2"/>
              </a:solidFill>
              <a:latin typeface="Times New Roman" panose="02020603050405020304" pitchFamily="18" charset="0"/>
              <a:cs typeface="Times New Roman" panose="02020603050405020304" pitchFamily="18" charset="0"/>
            </a:endParaRPr>
          </a:p>
          <a:p>
            <a:pPr marL="0" marR="0" lvl="0" indent="0" algn="l" rtl="0">
              <a:lnSpc>
                <a:spcPct val="90000"/>
              </a:lnSpc>
              <a:spcBef>
                <a:spcPts val="480"/>
              </a:spcBef>
              <a:spcAft>
                <a:spcPts val="0"/>
              </a:spcAft>
              <a:buClrTx/>
              <a:buSzPct val="75000"/>
              <a:buNone/>
            </a:pPr>
            <a:r>
              <a:rPr lang="en-US" sz="2800" i="0" u="none" dirty="0">
                <a:solidFill>
                  <a:schemeClr val="bg2"/>
                </a:solidFill>
                <a:latin typeface="Times New Roman" panose="02020603050405020304" pitchFamily="18" charset="0"/>
                <a:cs typeface="Times New Roman" panose="02020603050405020304" pitchFamily="18" charset="0"/>
                <a:sym typeface="Tahoma"/>
              </a:rPr>
              <a:t>                     </a:t>
            </a:r>
            <a:r>
              <a:rPr lang="en-US" sz="2800" i="0" u="none" dirty="0" smtClean="0">
                <a:solidFill>
                  <a:schemeClr val="bg2"/>
                </a:solidFill>
                <a:latin typeface="Times New Roman" panose="02020603050405020304" pitchFamily="18" charset="0"/>
                <a:cs typeface="Times New Roman" panose="02020603050405020304" pitchFamily="18" charset="0"/>
                <a:sym typeface="Tahoma"/>
              </a:rPr>
              <a:t>           </a:t>
            </a:r>
            <a:r>
              <a:rPr lang="en-US" sz="2800" i="0" u="none" dirty="0">
                <a:solidFill>
                  <a:schemeClr val="bg2"/>
                </a:solidFill>
                <a:latin typeface="Times New Roman" panose="02020603050405020304" pitchFamily="18" charset="0"/>
                <a:cs typeface="Times New Roman" panose="02020603050405020304" pitchFamily="18" charset="0"/>
                <a:sym typeface="Tahoma"/>
              </a:rPr>
              <a:t>-50 a 69 </a:t>
            </a:r>
            <a:r>
              <a:rPr lang="en-US" sz="2800" i="0" u="none" dirty="0" err="1">
                <a:solidFill>
                  <a:schemeClr val="bg2"/>
                </a:solidFill>
                <a:latin typeface="Times New Roman" panose="02020603050405020304" pitchFamily="18" charset="0"/>
                <a:cs typeface="Times New Roman" panose="02020603050405020304" pitchFamily="18" charset="0"/>
                <a:sym typeface="Tahoma"/>
              </a:rPr>
              <a:t>anos</a:t>
            </a:r>
            <a:r>
              <a:rPr lang="en-US" sz="2800" i="0" u="none" dirty="0">
                <a:solidFill>
                  <a:schemeClr val="bg2"/>
                </a:solidFill>
                <a:latin typeface="Times New Roman" panose="02020603050405020304" pitchFamily="18" charset="0"/>
                <a:cs typeface="Times New Roman" panose="02020603050405020304" pitchFamily="18" charset="0"/>
                <a:sym typeface="Tahoma"/>
              </a:rPr>
              <a:t>: </a:t>
            </a:r>
            <a:r>
              <a:rPr lang="en-US" sz="2800" dirty="0" smtClean="0">
                <a:solidFill>
                  <a:schemeClr val="bg2"/>
                </a:solidFill>
                <a:latin typeface="Times New Roman" panose="02020603050405020304" pitchFamily="18" charset="0"/>
                <a:cs typeface="Times New Roman" panose="02020603050405020304" pitchFamily="18" charset="0"/>
              </a:rPr>
              <a:t>15</a:t>
            </a:r>
            <a:endParaRPr lang="en-US" sz="2800" dirty="0">
              <a:solidFill>
                <a:schemeClr val="bg2"/>
              </a:solidFill>
              <a:latin typeface="Times New Roman" panose="02020603050405020304" pitchFamily="18" charset="0"/>
              <a:cs typeface="Times New Roman" panose="02020603050405020304" pitchFamily="18" charset="0"/>
            </a:endParaRPr>
          </a:p>
          <a:p>
            <a:pPr marL="0" marR="0" lvl="0" indent="0" algn="l" rtl="0">
              <a:lnSpc>
                <a:spcPct val="90000"/>
              </a:lnSpc>
              <a:spcBef>
                <a:spcPts val="480"/>
              </a:spcBef>
              <a:spcAft>
                <a:spcPts val="0"/>
              </a:spcAft>
              <a:buClrTx/>
              <a:buSzPct val="75000"/>
              <a:buNone/>
            </a:pPr>
            <a:r>
              <a:rPr lang="en-US" sz="2800" i="0" u="none" dirty="0" smtClean="0">
                <a:solidFill>
                  <a:schemeClr val="bg2"/>
                </a:solidFill>
                <a:latin typeface="Times New Roman" panose="02020603050405020304" pitchFamily="18" charset="0"/>
                <a:cs typeface="Times New Roman" panose="02020603050405020304" pitchFamily="18" charset="0"/>
                <a:sym typeface="Tahoma"/>
              </a:rPr>
              <a:t>                                </a:t>
            </a:r>
            <a:r>
              <a:rPr lang="en-US" sz="2800" i="0" u="none" dirty="0">
                <a:solidFill>
                  <a:schemeClr val="bg2"/>
                </a:solidFill>
                <a:latin typeface="Times New Roman" panose="02020603050405020304" pitchFamily="18" charset="0"/>
                <a:cs typeface="Times New Roman" panose="02020603050405020304" pitchFamily="18" charset="0"/>
                <a:sym typeface="Tahoma"/>
              </a:rPr>
              <a:t>-70 </a:t>
            </a:r>
            <a:r>
              <a:rPr lang="en-US" sz="2800" i="0" u="none" dirty="0" err="1">
                <a:solidFill>
                  <a:schemeClr val="bg2"/>
                </a:solidFill>
                <a:latin typeface="Times New Roman" panose="02020603050405020304" pitchFamily="18" charset="0"/>
                <a:cs typeface="Times New Roman" panose="02020603050405020304" pitchFamily="18" charset="0"/>
                <a:sym typeface="Tahoma"/>
              </a:rPr>
              <a:t>anos</a:t>
            </a:r>
            <a:r>
              <a:rPr lang="en-US" sz="2800" i="0" u="none" dirty="0">
                <a:solidFill>
                  <a:schemeClr val="bg2"/>
                </a:solidFill>
                <a:latin typeface="Times New Roman" panose="02020603050405020304" pitchFamily="18" charset="0"/>
                <a:cs typeface="Times New Roman" panose="02020603050405020304" pitchFamily="18" charset="0"/>
                <a:sym typeface="Tahoma"/>
              </a:rPr>
              <a:t> </a:t>
            </a:r>
            <a:r>
              <a:rPr lang="en-US" sz="2800" i="0" u="none" dirty="0" err="1">
                <a:solidFill>
                  <a:schemeClr val="bg2"/>
                </a:solidFill>
                <a:latin typeface="Times New Roman" panose="02020603050405020304" pitchFamily="18" charset="0"/>
                <a:cs typeface="Times New Roman" panose="02020603050405020304" pitchFamily="18" charset="0"/>
                <a:sym typeface="Tahoma"/>
              </a:rPr>
              <a:t>ou</a:t>
            </a:r>
            <a:r>
              <a:rPr lang="en-US" sz="2800" i="0" u="none" dirty="0">
                <a:solidFill>
                  <a:schemeClr val="bg2"/>
                </a:solidFill>
                <a:latin typeface="Times New Roman" panose="02020603050405020304" pitchFamily="18" charset="0"/>
                <a:cs typeface="Times New Roman" panose="02020603050405020304" pitchFamily="18" charset="0"/>
                <a:sym typeface="Tahoma"/>
              </a:rPr>
              <a:t> </a:t>
            </a:r>
            <a:r>
              <a:rPr lang="en-US" sz="2800" i="0" u="none" dirty="0" err="1">
                <a:solidFill>
                  <a:schemeClr val="bg2"/>
                </a:solidFill>
                <a:latin typeface="Times New Roman" panose="02020603050405020304" pitchFamily="18" charset="0"/>
                <a:cs typeface="Times New Roman" panose="02020603050405020304" pitchFamily="18" charset="0"/>
                <a:sym typeface="Tahoma"/>
              </a:rPr>
              <a:t>mais</a:t>
            </a:r>
            <a:r>
              <a:rPr lang="en-US" sz="2800" i="0" u="none" dirty="0">
                <a:solidFill>
                  <a:schemeClr val="bg2"/>
                </a:solidFill>
                <a:latin typeface="Times New Roman" panose="02020603050405020304" pitchFamily="18" charset="0"/>
                <a:cs typeface="Times New Roman" panose="02020603050405020304" pitchFamily="18" charset="0"/>
                <a:sym typeface="Tahoma"/>
              </a:rPr>
              <a:t>: </a:t>
            </a:r>
            <a:r>
              <a:rPr lang="en-US" sz="2800" dirty="0" smtClean="0">
                <a:solidFill>
                  <a:schemeClr val="bg2"/>
                </a:solidFill>
                <a:latin typeface="Times New Roman" panose="02020603050405020304" pitchFamily="18" charset="0"/>
                <a:cs typeface="Times New Roman" panose="02020603050405020304" pitchFamily="18" charset="0"/>
              </a:rPr>
              <a:t>01</a:t>
            </a:r>
          </a:p>
          <a:p>
            <a:pPr marL="0" marR="0" lvl="0" indent="0" algn="l" rtl="0">
              <a:lnSpc>
                <a:spcPct val="90000"/>
              </a:lnSpc>
              <a:spcBef>
                <a:spcPts val="480"/>
              </a:spcBef>
              <a:spcAft>
                <a:spcPts val="0"/>
              </a:spcAft>
              <a:buClrTx/>
              <a:buSzPct val="75000"/>
              <a:buNone/>
            </a:pPr>
            <a:endParaRPr lang="en-US" sz="2400" i="0" u="none" dirty="0">
              <a:solidFill>
                <a:schemeClr val="bg2"/>
              </a:solidFill>
              <a:latin typeface="Times New Roman" panose="02020603050405020304" pitchFamily="18" charset="0"/>
              <a:cs typeface="Times New Roman" panose="02020603050405020304" pitchFamily="18" charset="0"/>
              <a:sym typeface="Tahoma"/>
            </a:endParaRPr>
          </a:p>
          <a:p>
            <a:pPr marL="0" marR="0" lvl="0" indent="0" algn="l" rtl="0">
              <a:lnSpc>
                <a:spcPct val="90000"/>
              </a:lnSpc>
              <a:spcBef>
                <a:spcPts val="480"/>
              </a:spcBef>
              <a:spcAft>
                <a:spcPts val="0"/>
              </a:spcAft>
              <a:buClrTx/>
              <a:buSzPct val="75000"/>
              <a:buNone/>
            </a:pPr>
            <a:endParaRPr lang="en-US" i="0" u="none" dirty="0">
              <a:solidFill>
                <a:schemeClr val="bg2"/>
              </a:solidFill>
              <a:latin typeface="Times New Roman" panose="02020603050405020304" pitchFamily="18" charset="0"/>
              <a:cs typeface="Times New Roman" panose="02020603050405020304" pitchFamily="18" charset="0"/>
              <a:sym typeface="Tahoma"/>
            </a:endParaRPr>
          </a:p>
          <a:p>
            <a:pPr marL="0" marR="0" lvl="0" indent="0" algn="l" rtl="0">
              <a:lnSpc>
                <a:spcPct val="90000"/>
              </a:lnSpc>
              <a:spcBef>
                <a:spcPts val="560"/>
              </a:spcBef>
              <a:spcAft>
                <a:spcPts val="0"/>
              </a:spcAft>
              <a:buClrTx/>
              <a:buSzPct val="75000"/>
              <a:buNone/>
            </a:pPr>
            <a:r>
              <a:rPr lang="en-US" b="1" i="0" u="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Total de </a:t>
            </a:r>
            <a:r>
              <a:rPr lang="en-US" b="1" i="0" u="none"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mamografia</a:t>
            </a:r>
            <a:r>
              <a:rPr lang="en-US" b="1"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en-US"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i="0" u="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28</a:t>
            </a:r>
            <a:endParaRPr b="1" i="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endParaRPr>
          </a:p>
          <a:p>
            <a:pPr marL="342900" marR="0" lvl="0" indent="-342900" algn="l" rtl="0">
              <a:spcBef>
                <a:spcPts val="560"/>
              </a:spcBef>
              <a:spcAft>
                <a:spcPts val="0"/>
              </a:spcAft>
              <a:buClr>
                <a:schemeClr val="accent1"/>
              </a:buClr>
              <a:buSzPct val="75000"/>
              <a:buFont typeface="Noto Sans Symbols"/>
              <a:buNone/>
            </a:pPr>
            <a:endParaRPr sz="2800" b="1" i="0" u="sng" dirty="0">
              <a:solidFill>
                <a:schemeClr val="dk2"/>
              </a:solidFill>
              <a:latin typeface="Tahoma"/>
              <a:ea typeface="Tahoma"/>
              <a:cs typeface="Tahoma"/>
              <a:sym typeface="Tahoma"/>
            </a:endParaRPr>
          </a:p>
        </p:txBody>
      </p:sp>
    </p:spTree>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899592" y="764704"/>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6000" b="1" dirty="0" err="1" smtClean="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Exames</a:t>
            </a:r>
            <a:r>
              <a:rPr lang="en-US" sz="6000" b="1" dirty="0" smtClean="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de </a:t>
            </a:r>
            <a:r>
              <a:rPr lang="en-US" sz="6000" b="1" dirty="0" err="1" smtClean="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coração</a:t>
            </a:r>
            <a:endParaRPr lang="en-US" sz="6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endParaRPr>
          </a:p>
        </p:txBody>
      </p:sp>
      <p:sp>
        <p:nvSpPr>
          <p:cNvPr id="258" name="Shape 258"/>
          <p:cNvSpPr txBox="1">
            <a:spLocks noGrp="1"/>
          </p:cNvSpPr>
          <p:nvPr>
            <p:ph type="body" idx="1"/>
          </p:nvPr>
        </p:nvSpPr>
        <p:spPr>
          <a:xfrm>
            <a:off x="323528" y="3212976"/>
            <a:ext cx="8712968" cy="3411760"/>
          </a:xfrm>
          <a:prstGeom prst="rect">
            <a:avLst/>
          </a:prstGeom>
          <a:noFill/>
          <a:ln>
            <a:noFill/>
          </a:ln>
        </p:spPr>
        <p:txBody>
          <a:bodyPr lIns="91425" tIns="45700" rIns="91425" bIns="45700" numCol="1" anchor="t" anchorCtr="0">
            <a:noAutofit/>
          </a:bodyPr>
          <a:lstStyle/>
          <a:p>
            <a:pPr marL="457200" marR="0" lvl="0" indent="-457200" algn="l" rtl="0">
              <a:lnSpc>
                <a:spcPct val="100000"/>
              </a:lnSpc>
              <a:spcBef>
                <a:spcPts val="0"/>
              </a:spcBef>
              <a:spcAft>
                <a:spcPts val="0"/>
              </a:spcAft>
              <a:buClrTx/>
              <a:buSzPct val="75000"/>
              <a:buFont typeface="Wingdings" panose="05000000000000000000" pitchFamily="2" charset="2"/>
              <a:buChar char="ü"/>
            </a:pPr>
            <a:r>
              <a:rPr lang="en-US" sz="2800" dirty="0" err="1" smtClean="0">
                <a:solidFill>
                  <a:schemeClr val="dk2"/>
                </a:solidFill>
                <a:latin typeface="Times New Roman" panose="02020603050405020304" pitchFamily="18" charset="0"/>
                <a:cs typeface="Times New Roman" panose="02020603050405020304" pitchFamily="18" charset="0"/>
              </a:rPr>
              <a:t>Holter</a:t>
            </a:r>
            <a:r>
              <a:rPr lang="en-US" sz="2800" dirty="0" smtClean="0">
                <a:solidFill>
                  <a:schemeClr val="dk2"/>
                </a:solidFill>
                <a:latin typeface="Times New Roman" panose="02020603050405020304" pitchFamily="18" charset="0"/>
                <a:cs typeface="Times New Roman" panose="02020603050405020304" pitchFamily="18" charset="0"/>
              </a:rPr>
              <a:t> 24 horas: 02 (</a:t>
            </a:r>
            <a:r>
              <a:rPr lang="en-US" sz="2800" dirty="0" err="1" smtClean="0">
                <a:solidFill>
                  <a:schemeClr val="dk2"/>
                </a:solidFill>
                <a:latin typeface="Times New Roman" panose="02020603050405020304" pitchFamily="18" charset="0"/>
                <a:cs typeface="Times New Roman" panose="02020603050405020304" pitchFamily="18" charset="0"/>
              </a:rPr>
              <a:t>Clínica</a:t>
            </a:r>
            <a:r>
              <a:rPr lang="en-US" sz="2800" dirty="0" smtClean="0">
                <a:solidFill>
                  <a:schemeClr val="dk2"/>
                </a:solidFill>
                <a:latin typeface="Times New Roman" panose="02020603050405020304" pitchFamily="18" charset="0"/>
                <a:cs typeface="Times New Roman" panose="02020603050405020304" pitchFamily="18" charset="0"/>
              </a:rPr>
              <a:t> </a:t>
            </a:r>
            <a:r>
              <a:rPr lang="en-US" sz="2800" dirty="0" err="1" smtClean="0">
                <a:solidFill>
                  <a:schemeClr val="dk2"/>
                </a:solidFill>
                <a:latin typeface="Times New Roman" panose="02020603050405020304" pitchFamily="18" charset="0"/>
                <a:cs typeface="Times New Roman" panose="02020603050405020304" pitchFamily="18" charset="0"/>
              </a:rPr>
              <a:t>Dr</a:t>
            </a:r>
            <a:r>
              <a:rPr lang="en-US" sz="2800" dirty="0" smtClean="0">
                <a:solidFill>
                  <a:schemeClr val="dk2"/>
                </a:solidFill>
                <a:latin typeface="Times New Roman" panose="02020603050405020304" pitchFamily="18" charset="0"/>
                <a:cs typeface="Times New Roman" panose="02020603050405020304" pitchFamily="18" charset="0"/>
              </a:rPr>
              <a:t> Aoki)</a:t>
            </a:r>
          </a:p>
          <a:p>
            <a:pPr marL="457200" marR="0" lvl="0" indent="-457200" algn="l" rtl="0">
              <a:lnSpc>
                <a:spcPct val="100000"/>
              </a:lnSpc>
              <a:spcBef>
                <a:spcPts val="0"/>
              </a:spcBef>
              <a:spcAft>
                <a:spcPts val="0"/>
              </a:spcAft>
              <a:buClrTx/>
              <a:buSzPct val="75000"/>
              <a:buFont typeface="Wingdings" panose="05000000000000000000" pitchFamily="2" charset="2"/>
              <a:buChar char="ü"/>
            </a:pPr>
            <a:r>
              <a:rPr lang="en-US" sz="2800" dirty="0" err="1" smtClean="0">
                <a:solidFill>
                  <a:schemeClr val="dk2"/>
                </a:solidFill>
                <a:latin typeface="Times New Roman" panose="02020603050405020304" pitchFamily="18" charset="0"/>
                <a:cs typeface="Times New Roman" panose="02020603050405020304" pitchFamily="18" charset="0"/>
              </a:rPr>
              <a:t>Mapa</a:t>
            </a:r>
            <a:r>
              <a:rPr lang="en-US" sz="2800" dirty="0" smtClean="0">
                <a:solidFill>
                  <a:schemeClr val="dk2"/>
                </a:solidFill>
                <a:latin typeface="Times New Roman" panose="02020603050405020304" pitchFamily="18" charset="0"/>
                <a:cs typeface="Times New Roman" panose="02020603050405020304" pitchFamily="18" charset="0"/>
              </a:rPr>
              <a:t>: 01 (</a:t>
            </a:r>
            <a:r>
              <a:rPr lang="en-US" sz="2800" dirty="0" err="1" smtClean="0">
                <a:solidFill>
                  <a:schemeClr val="dk2"/>
                </a:solidFill>
                <a:latin typeface="Times New Roman" panose="02020603050405020304" pitchFamily="18" charset="0"/>
                <a:cs typeface="Times New Roman" panose="02020603050405020304" pitchFamily="18" charset="0"/>
              </a:rPr>
              <a:t>Clínica</a:t>
            </a:r>
            <a:r>
              <a:rPr lang="en-US" sz="2800" dirty="0" smtClean="0">
                <a:solidFill>
                  <a:schemeClr val="dk2"/>
                </a:solidFill>
                <a:latin typeface="Times New Roman" panose="02020603050405020304" pitchFamily="18" charset="0"/>
                <a:cs typeface="Times New Roman" panose="02020603050405020304" pitchFamily="18" charset="0"/>
              </a:rPr>
              <a:t> </a:t>
            </a:r>
            <a:r>
              <a:rPr lang="en-US" sz="2800" dirty="0" err="1" smtClean="0">
                <a:solidFill>
                  <a:schemeClr val="dk2"/>
                </a:solidFill>
                <a:latin typeface="Times New Roman" panose="02020603050405020304" pitchFamily="18" charset="0"/>
                <a:cs typeface="Times New Roman" panose="02020603050405020304" pitchFamily="18" charset="0"/>
              </a:rPr>
              <a:t>Cuore</a:t>
            </a:r>
            <a:r>
              <a:rPr lang="en-US" sz="2800" dirty="0" smtClean="0">
                <a:solidFill>
                  <a:schemeClr val="dk2"/>
                </a:solidFill>
                <a:latin typeface="Times New Roman" panose="02020603050405020304" pitchFamily="18" charset="0"/>
                <a:cs typeface="Times New Roman" panose="02020603050405020304" pitchFamily="18" charset="0"/>
              </a:rPr>
              <a:t>)</a:t>
            </a:r>
          </a:p>
          <a:p>
            <a:pPr marL="457200" marR="0" lvl="0" indent="-457200" algn="l" rtl="0">
              <a:lnSpc>
                <a:spcPct val="100000"/>
              </a:lnSpc>
              <a:spcBef>
                <a:spcPts val="0"/>
              </a:spcBef>
              <a:spcAft>
                <a:spcPts val="0"/>
              </a:spcAft>
              <a:buClrTx/>
              <a:buSzPct val="75000"/>
              <a:buFont typeface="Wingdings" panose="05000000000000000000" pitchFamily="2" charset="2"/>
              <a:buChar char="ü"/>
            </a:pPr>
            <a:r>
              <a:rPr lang="en-US" sz="2800" dirty="0" err="1" smtClean="0">
                <a:solidFill>
                  <a:schemeClr val="dk2"/>
                </a:solidFill>
                <a:latin typeface="Times New Roman" panose="02020603050405020304" pitchFamily="18" charset="0"/>
                <a:cs typeface="Times New Roman" panose="02020603050405020304" pitchFamily="18" charset="0"/>
              </a:rPr>
              <a:t>Ecocardiograma</a:t>
            </a:r>
            <a:r>
              <a:rPr lang="en-US" sz="2800" dirty="0" smtClean="0">
                <a:solidFill>
                  <a:schemeClr val="dk2"/>
                </a:solidFill>
                <a:latin typeface="Times New Roman" panose="02020603050405020304" pitchFamily="18" charset="0"/>
                <a:cs typeface="Times New Roman" panose="02020603050405020304" pitchFamily="18" charset="0"/>
              </a:rPr>
              <a:t>: 19 (</a:t>
            </a:r>
            <a:r>
              <a:rPr lang="en-US" sz="2800" dirty="0" err="1" smtClean="0">
                <a:solidFill>
                  <a:schemeClr val="dk2"/>
                </a:solidFill>
                <a:latin typeface="Times New Roman" panose="02020603050405020304" pitchFamily="18" charset="0"/>
                <a:cs typeface="Times New Roman" panose="02020603050405020304" pitchFamily="18" charset="0"/>
              </a:rPr>
              <a:t>Clínica</a:t>
            </a:r>
            <a:r>
              <a:rPr lang="en-US" sz="2800" dirty="0" smtClean="0">
                <a:solidFill>
                  <a:schemeClr val="dk2"/>
                </a:solidFill>
                <a:latin typeface="Times New Roman" panose="02020603050405020304" pitchFamily="18" charset="0"/>
                <a:cs typeface="Times New Roman" panose="02020603050405020304" pitchFamily="18" charset="0"/>
              </a:rPr>
              <a:t> </a:t>
            </a:r>
            <a:r>
              <a:rPr lang="en-US" sz="2800" dirty="0" err="1" smtClean="0">
                <a:solidFill>
                  <a:schemeClr val="dk2"/>
                </a:solidFill>
                <a:latin typeface="Times New Roman" panose="02020603050405020304" pitchFamily="18" charset="0"/>
                <a:cs typeface="Times New Roman" panose="02020603050405020304" pitchFamily="18" charset="0"/>
              </a:rPr>
              <a:t>Sante</a:t>
            </a:r>
            <a:r>
              <a:rPr lang="en-US" sz="2800" dirty="0" smtClean="0">
                <a:solidFill>
                  <a:schemeClr val="dk2"/>
                </a:solidFill>
                <a:latin typeface="Times New Roman" panose="02020603050405020304" pitchFamily="18" charset="0"/>
                <a:cs typeface="Times New Roman" panose="02020603050405020304" pitchFamily="18" charset="0"/>
              </a:rPr>
              <a:t>)</a:t>
            </a:r>
          </a:p>
          <a:p>
            <a:pPr marL="457200" marR="0" lvl="0" indent="-457200" algn="l" rtl="0">
              <a:lnSpc>
                <a:spcPct val="100000"/>
              </a:lnSpc>
              <a:spcBef>
                <a:spcPts val="0"/>
              </a:spcBef>
              <a:spcAft>
                <a:spcPts val="0"/>
              </a:spcAft>
              <a:buClrTx/>
              <a:buSzPct val="75000"/>
              <a:buFont typeface="Wingdings" panose="05000000000000000000" pitchFamily="2" charset="2"/>
              <a:buChar char="ü"/>
            </a:pPr>
            <a:r>
              <a:rPr lang="en-US" sz="2800" dirty="0" smtClean="0">
                <a:solidFill>
                  <a:schemeClr val="dk2"/>
                </a:solidFill>
                <a:latin typeface="Times New Roman" panose="02020603050405020304" pitchFamily="18" charset="0"/>
                <a:cs typeface="Times New Roman" panose="02020603050405020304" pitchFamily="18" charset="0"/>
              </a:rPr>
              <a:t>Teste de </a:t>
            </a:r>
            <a:r>
              <a:rPr lang="en-US" sz="2800" dirty="0" err="1" smtClean="0">
                <a:solidFill>
                  <a:schemeClr val="dk2"/>
                </a:solidFill>
                <a:latin typeface="Times New Roman" panose="02020603050405020304" pitchFamily="18" charset="0"/>
                <a:cs typeface="Times New Roman" panose="02020603050405020304" pitchFamily="18" charset="0"/>
              </a:rPr>
              <a:t>esforço</a:t>
            </a:r>
            <a:r>
              <a:rPr lang="en-US" sz="2800" dirty="0" smtClean="0">
                <a:solidFill>
                  <a:schemeClr val="dk2"/>
                </a:solidFill>
                <a:latin typeface="Times New Roman" panose="02020603050405020304" pitchFamily="18" charset="0"/>
                <a:cs typeface="Times New Roman" panose="02020603050405020304" pitchFamily="18" charset="0"/>
              </a:rPr>
              <a:t>: 17 (</a:t>
            </a:r>
            <a:r>
              <a:rPr lang="en-US" sz="2800" dirty="0" err="1" smtClean="0">
                <a:solidFill>
                  <a:schemeClr val="dk2"/>
                </a:solidFill>
                <a:latin typeface="Times New Roman" panose="02020603050405020304" pitchFamily="18" charset="0"/>
                <a:cs typeface="Times New Roman" panose="02020603050405020304" pitchFamily="18" charset="0"/>
              </a:rPr>
              <a:t>Clínica</a:t>
            </a:r>
            <a:r>
              <a:rPr lang="en-US" sz="2800" dirty="0" smtClean="0">
                <a:solidFill>
                  <a:schemeClr val="dk2"/>
                </a:solidFill>
                <a:latin typeface="Times New Roman" panose="02020603050405020304" pitchFamily="18" charset="0"/>
                <a:cs typeface="Times New Roman" panose="02020603050405020304" pitchFamily="18" charset="0"/>
              </a:rPr>
              <a:t> </a:t>
            </a:r>
            <a:r>
              <a:rPr lang="en-US" sz="2800" dirty="0" err="1" smtClean="0">
                <a:solidFill>
                  <a:schemeClr val="dk2"/>
                </a:solidFill>
                <a:latin typeface="Times New Roman" panose="02020603050405020304" pitchFamily="18" charset="0"/>
                <a:cs typeface="Times New Roman" panose="02020603050405020304" pitchFamily="18" charset="0"/>
              </a:rPr>
              <a:t>Sante</a:t>
            </a:r>
            <a:r>
              <a:rPr lang="en-US" sz="2800" dirty="0" smtClean="0">
                <a:solidFill>
                  <a:schemeClr val="dk2"/>
                </a:solidFill>
                <a:latin typeface="Times New Roman" panose="02020603050405020304" pitchFamily="18" charset="0"/>
                <a:cs typeface="Times New Roman" panose="02020603050405020304" pitchFamily="18" charset="0"/>
              </a:rPr>
              <a:t>)</a:t>
            </a:r>
          </a:p>
          <a:p>
            <a:pPr marL="0" marR="0" lvl="0" indent="0" algn="l" rtl="0">
              <a:lnSpc>
                <a:spcPct val="100000"/>
              </a:lnSpc>
              <a:spcBef>
                <a:spcPts val="0"/>
              </a:spcBef>
              <a:spcAft>
                <a:spcPts val="0"/>
              </a:spcAft>
              <a:buClrTx/>
              <a:buSzPct val="75000"/>
              <a:buNone/>
            </a:pPr>
            <a:endParaRPr lang="en-US" sz="2800" dirty="0" smtClean="0">
              <a:solidFill>
                <a:schemeClr val="dk2"/>
              </a:solidFill>
              <a:latin typeface="Times New Roman" panose="02020603050405020304" pitchFamily="18" charset="0"/>
              <a:cs typeface="Times New Roman" panose="02020603050405020304" pitchFamily="18" charset="0"/>
            </a:endParaRPr>
          </a:p>
          <a:p>
            <a:pPr marL="0" marR="0" lvl="0" indent="0" algn="l" rtl="0">
              <a:lnSpc>
                <a:spcPct val="100000"/>
              </a:lnSpc>
              <a:spcBef>
                <a:spcPts val="0"/>
              </a:spcBef>
              <a:spcAft>
                <a:spcPts val="0"/>
              </a:spcAft>
              <a:buClrTx/>
              <a:buSzPct val="75000"/>
              <a:buNone/>
            </a:pPr>
            <a:endParaRPr lang="en-US" sz="2800" dirty="0">
              <a:solidFill>
                <a:schemeClr val="dk2"/>
              </a:solidFill>
              <a:latin typeface="Times New Roman" panose="02020603050405020304" pitchFamily="18" charset="0"/>
              <a:cs typeface="Times New Roman" panose="02020603050405020304" pitchFamily="18" charset="0"/>
            </a:endParaRPr>
          </a:p>
          <a:p>
            <a:pPr marL="0" marR="0" lvl="0" indent="0" algn="l" rtl="0">
              <a:lnSpc>
                <a:spcPct val="100000"/>
              </a:lnSpc>
              <a:spcBef>
                <a:spcPts val="0"/>
              </a:spcBef>
              <a:spcAft>
                <a:spcPts val="0"/>
              </a:spcAft>
              <a:buClrTx/>
              <a:buSzPct val="75000"/>
              <a:buNone/>
            </a:pPr>
            <a:r>
              <a:rPr lang="en-US" sz="2800" dirty="0" smtClean="0">
                <a:solidFill>
                  <a:schemeClr val="dk2"/>
                </a:solidFill>
                <a:latin typeface="Times New Roman" panose="02020603050405020304" pitchFamily="18" charset="0"/>
                <a:cs typeface="Times New Roman" panose="02020603050405020304" pitchFamily="18" charset="0"/>
              </a:rPr>
              <a:t>	</a:t>
            </a:r>
            <a:r>
              <a:rPr lang="en-US" b="1" dirty="0" smtClean="0">
                <a:solidFill>
                  <a:schemeClr val="dk2"/>
                </a:solidFill>
                <a:latin typeface="Times New Roman" panose="02020603050405020304" pitchFamily="18" charset="0"/>
                <a:cs typeface="Times New Roman" panose="02020603050405020304" pitchFamily="18" charset="0"/>
              </a:rPr>
              <a:t>Total : 39 </a:t>
            </a:r>
            <a:r>
              <a:rPr lang="en-US" b="1" dirty="0" err="1" smtClean="0">
                <a:solidFill>
                  <a:schemeClr val="dk2"/>
                </a:solidFill>
                <a:latin typeface="Times New Roman" panose="02020603050405020304" pitchFamily="18" charset="0"/>
                <a:cs typeface="Times New Roman" panose="02020603050405020304" pitchFamily="18" charset="0"/>
              </a:rPr>
              <a:t>exames</a:t>
            </a:r>
            <a:endParaRPr lang="en-US" b="1" dirty="0">
              <a:solidFill>
                <a:schemeClr val="dk2"/>
              </a:solidFill>
              <a:latin typeface="Times New Roman" panose="02020603050405020304" pitchFamily="18" charset="0"/>
              <a:cs typeface="Times New Roman" panose="02020603050405020304" pitchFamily="18" charset="0"/>
            </a:endParaRPr>
          </a:p>
        </p:txBody>
      </p:sp>
    </p:spTree>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476672"/>
            <a:ext cx="7391399" cy="1066799"/>
          </a:xfrm>
        </p:spPr>
        <p:txBody>
          <a:bodyPr/>
          <a:lstStyle/>
          <a:p>
            <a:r>
              <a:rPr lang="pt-BR" sz="4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Exames de visão – </a:t>
            </a:r>
            <a:br>
              <a:rPr lang="pt-BR" sz="4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pt-BR" sz="4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Clínica </a:t>
            </a:r>
            <a:r>
              <a:rPr lang="pt-BR" sz="4000" b="1"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Dr</a:t>
            </a:r>
            <a:r>
              <a:rPr lang="pt-BR" sz="4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Rubens</a:t>
            </a:r>
            <a:endParaRPr lang="pt-BR" sz="4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Espaço Reservado para Texto 2"/>
          <p:cNvSpPr>
            <a:spLocks noGrp="1"/>
          </p:cNvSpPr>
          <p:nvPr>
            <p:ph type="body" idx="1"/>
          </p:nvPr>
        </p:nvSpPr>
        <p:spPr>
          <a:xfrm>
            <a:off x="755576" y="2564904"/>
            <a:ext cx="7817296" cy="4032448"/>
          </a:xfrm>
        </p:spPr>
        <p:txBody>
          <a:bodyPr/>
          <a:lstStyle/>
          <a:p>
            <a:pPr marL="457200" lvl="0" indent="-457200">
              <a:spcBef>
                <a:spcPts val="0"/>
              </a:spcBef>
              <a:buClrTx/>
              <a:buFont typeface="Wingdings" panose="05000000000000000000" pitchFamily="2" charset="2"/>
              <a:buChar char="ü"/>
            </a:pPr>
            <a:r>
              <a:rPr lang="en-US" sz="2800" dirty="0" err="1" smtClean="0">
                <a:solidFill>
                  <a:schemeClr val="dk2"/>
                </a:solidFill>
                <a:latin typeface="Times New Roman" panose="02020603050405020304" pitchFamily="18" charset="0"/>
                <a:cs typeface="Times New Roman" panose="02020603050405020304" pitchFamily="18" charset="0"/>
              </a:rPr>
              <a:t>Fotocoagulação</a:t>
            </a:r>
            <a:r>
              <a:rPr lang="en-US" sz="2800" dirty="0" smtClean="0">
                <a:solidFill>
                  <a:schemeClr val="dk2"/>
                </a:solidFill>
                <a:latin typeface="Times New Roman" panose="02020603050405020304" pitchFamily="18" charset="0"/>
                <a:cs typeface="Times New Roman" panose="02020603050405020304" pitchFamily="18" charset="0"/>
              </a:rPr>
              <a:t> monocular: 01</a:t>
            </a:r>
          </a:p>
          <a:p>
            <a:pPr marL="457200" lvl="0" indent="-457200">
              <a:spcBef>
                <a:spcPts val="0"/>
              </a:spcBef>
              <a:buClrTx/>
              <a:buFont typeface="Wingdings" panose="05000000000000000000" pitchFamily="2" charset="2"/>
              <a:buChar char="ü"/>
            </a:pPr>
            <a:r>
              <a:rPr lang="en-US" sz="2800" dirty="0" err="1" smtClean="0">
                <a:solidFill>
                  <a:schemeClr val="dk2"/>
                </a:solidFill>
                <a:latin typeface="Times New Roman" panose="02020603050405020304" pitchFamily="18" charset="0"/>
                <a:cs typeface="Times New Roman" panose="02020603050405020304" pitchFamily="18" charset="0"/>
              </a:rPr>
              <a:t>Mapeamento</a:t>
            </a:r>
            <a:r>
              <a:rPr lang="en-US" sz="2800" dirty="0" smtClean="0">
                <a:solidFill>
                  <a:schemeClr val="dk2"/>
                </a:solidFill>
                <a:latin typeface="Times New Roman" panose="02020603050405020304" pitchFamily="18" charset="0"/>
                <a:cs typeface="Times New Roman" panose="02020603050405020304" pitchFamily="18" charset="0"/>
              </a:rPr>
              <a:t> de retina: 01</a:t>
            </a:r>
          </a:p>
          <a:p>
            <a:pPr marL="457200" lvl="0" indent="-457200">
              <a:spcBef>
                <a:spcPts val="0"/>
              </a:spcBef>
              <a:buClrTx/>
              <a:buFont typeface="Wingdings" panose="05000000000000000000" pitchFamily="2" charset="2"/>
              <a:buChar char="ü"/>
            </a:pPr>
            <a:r>
              <a:rPr lang="en-US" sz="2800" dirty="0" err="1" smtClean="0">
                <a:solidFill>
                  <a:schemeClr val="dk2"/>
                </a:solidFill>
                <a:latin typeface="Times New Roman" panose="02020603050405020304" pitchFamily="18" charset="0"/>
                <a:cs typeface="Times New Roman" panose="02020603050405020304" pitchFamily="18" charset="0"/>
              </a:rPr>
              <a:t>Microscopia</a:t>
            </a:r>
            <a:r>
              <a:rPr lang="en-US" sz="2800" dirty="0" smtClean="0">
                <a:solidFill>
                  <a:schemeClr val="dk2"/>
                </a:solidFill>
                <a:latin typeface="Times New Roman" panose="02020603050405020304" pitchFamily="18" charset="0"/>
                <a:cs typeface="Times New Roman" panose="02020603050405020304" pitchFamily="18" charset="0"/>
              </a:rPr>
              <a:t> </a:t>
            </a:r>
            <a:r>
              <a:rPr lang="en-US" sz="2800" dirty="0" err="1" smtClean="0">
                <a:solidFill>
                  <a:schemeClr val="dk2"/>
                </a:solidFill>
                <a:latin typeface="Times New Roman" panose="02020603050405020304" pitchFamily="18" charset="0"/>
                <a:cs typeface="Times New Roman" panose="02020603050405020304" pitchFamily="18" charset="0"/>
              </a:rPr>
              <a:t>especular</a:t>
            </a:r>
            <a:r>
              <a:rPr lang="en-US" sz="2800" dirty="0" smtClean="0">
                <a:solidFill>
                  <a:schemeClr val="dk2"/>
                </a:solidFill>
                <a:latin typeface="Times New Roman" panose="02020603050405020304" pitchFamily="18" charset="0"/>
                <a:cs typeface="Times New Roman" panose="02020603050405020304" pitchFamily="18" charset="0"/>
              </a:rPr>
              <a:t>: 01</a:t>
            </a:r>
          </a:p>
          <a:p>
            <a:pPr marL="457200" lvl="0" indent="-457200">
              <a:spcBef>
                <a:spcPts val="0"/>
              </a:spcBef>
              <a:buClrTx/>
              <a:buFont typeface="Wingdings" panose="05000000000000000000" pitchFamily="2" charset="2"/>
              <a:buChar char="ü"/>
            </a:pPr>
            <a:r>
              <a:rPr lang="en-US" sz="2800" dirty="0" smtClean="0">
                <a:solidFill>
                  <a:schemeClr val="dk2"/>
                </a:solidFill>
                <a:latin typeface="Times New Roman" panose="02020603050405020304" pitchFamily="18" charset="0"/>
                <a:cs typeface="Times New Roman" panose="02020603050405020304" pitchFamily="18" charset="0"/>
              </a:rPr>
              <a:t>OCT Binocular: 02</a:t>
            </a:r>
          </a:p>
          <a:p>
            <a:pPr marL="457200" lvl="0" indent="-457200">
              <a:spcBef>
                <a:spcPts val="0"/>
              </a:spcBef>
              <a:buClrTx/>
              <a:buFont typeface="Wingdings" panose="05000000000000000000" pitchFamily="2" charset="2"/>
              <a:buChar char="ü"/>
            </a:pPr>
            <a:r>
              <a:rPr lang="en-US" sz="2800" dirty="0" err="1" smtClean="0">
                <a:solidFill>
                  <a:schemeClr val="dk2"/>
                </a:solidFill>
                <a:latin typeface="Times New Roman" panose="02020603050405020304" pitchFamily="18" charset="0"/>
                <a:cs typeface="Times New Roman" panose="02020603050405020304" pitchFamily="18" charset="0"/>
              </a:rPr>
              <a:t>Topografia</a:t>
            </a:r>
            <a:r>
              <a:rPr lang="en-US" sz="2800" dirty="0" smtClean="0">
                <a:solidFill>
                  <a:schemeClr val="dk2"/>
                </a:solidFill>
                <a:latin typeface="Times New Roman" panose="02020603050405020304" pitchFamily="18" charset="0"/>
                <a:cs typeface="Times New Roman" panose="02020603050405020304" pitchFamily="18" charset="0"/>
              </a:rPr>
              <a:t>: 01 </a:t>
            </a:r>
          </a:p>
          <a:p>
            <a:pPr marL="457200" lvl="0" indent="-457200">
              <a:spcBef>
                <a:spcPts val="0"/>
              </a:spcBef>
              <a:buClrTx/>
              <a:buFont typeface="Wingdings" panose="05000000000000000000" pitchFamily="2" charset="2"/>
              <a:buChar char="ü"/>
            </a:pPr>
            <a:r>
              <a:rPr lang="en-US" sz="2800" dirty="0" err="1" smtClean="0">
                <a:solidFill>
                  <a:schemeClr val="dk2"/>
                </a:solidFill>
                <a:latin typeface="Times New Roman" panose="02020603050405020304" pitchFamily="18" charset="0"/>
                <a:cs typeface="Times New Roman" panose="02020603050405020304" pitchFamily="18" charset="0"/>
              </a:rPr>
              <a:t>Ultrassonografia</a:t>
            </a:r>
            <a:r>
              <a:rPr lang="en-US" sz="2800" dirty="0" smtClean="0">
                <a:solidFill>
                  <a:schemeClr val="dk2"/>
                </a:solidFill>
                <a:latin typeface="Times New Roman" panose="02020603050405020304" pitchFamily="18" charset="0"/>
                <a:cs typeface="Times New Roman" panose="02020603050405020304" pitchFamily="18" charset="0"/>
              </a:rPr>
              <a:t> monocular: 01</a:t>
            </a:r>
          </a:p>
          <a:p>
            <a:pPr marL="457200" lvl="0" indent="-457200">
              <a:spcBef>
                <a:spcPts val="0"/>
              </a:spcBef>
              <a:buClrTx/>
              <a:buFont typeface="Wingdings" panose="05000000000000000000" pitchFamily="2" charset="2"/>
              <a:buChar char="ü"/>
            </a:pPr>
            <a:r>
              <a:rPr lang="en-US" sz="2800" dirty="0" err="1" smtClean="0">
                <a:solidFill>
                  <a:schemeClr val="dk2"/>
                </a:solidFill>
                <a:latin typeface="Times New Roman" panose="02020603050405020304" pitchFamily="18" charset="0"/>
                <a:cs typeface="Times New Roman" panose="02020603050405020304" pitchFamily="18" charset="0"/>
              </a:rPr>
              <a:t>Angiofluorsceinografia</a:t>
            </a:r>
            <a:r>
              <a:rPr lang="en-US" sz="2800" dirty="0" smtClean="0">
                <a:solidFill>
                  <a:schemeClr val="dk2"/>
                </a:solidFill>
                <a:latin typeface="Times New Roman" panose="02020603050405020304" pitchFamily="18" charset="0"/>
                <a:cs typeface="Times New Roman" panose="02020603050405020304" pitchFamily="18" charset="0"/>
              </a:rPr>
              <a:t> Binocular: 05</a:t>
            </a:r>
          </a:p>
          <a:p>
            <a:pPr marL="457200" lvl="0" indent="-457200">
              <a:spcBef>
                <a:spcPts val="0"/>
              </a:spcBef>
              <a:buClrTx/>
              <a:buFont typeface="Wingdings" panose="05000000000000000000" pitchFamily="2" charset="2"/>
              <a:buChar char="ü"/>
            </a:pPr>
            <a:r>
              <a:rPr lang="en-US" sz="2800" dirty="0" err="1" smtClean="0">
                <a:solidFill>
                  <a:schemeClr val="dk2"/>
                </a:solidFill>
                <a:latin typeface="Times New Roman" panose="02020603050405020304" pitchFamily="18" charset="0"/>
                <a:cs typeface="Times New Roman" panose="02020603050405020304" pitchFamily="18" charset="0"/>
              </a:rPr>
              <a:t>Biometria</a:t>
            </a:r>
            <a:r>
              <a:rPr lang="en-US" sz="2800" dirty="0" smtClean="0">
                <a:solidFill>
                  <a:schemeClr val="dk2"/>
                </a:solidFill>
                <a:latin typeface="Times New Roman" panose="02020603050405020304" pitchFamily="18" charset="0"/>
                <a:cs typeface="Times New Roman" panose="02020603050405020304" pitchFamily="18" charset="0"/>
              </a:rPr>
              <a:t> </a:t>
            </a:r>
            <a:r>
              <a:rPr lang="en-US" sz="2800" dirty="0" err="1" smtClean="0">
                <a:solidFill>
                  <a:schemeClr val="dk2"/>
                </a:solidFill>
                <a:latin typeface="Times New Roman" panose="02020603050405020304" pitchFamily="18" charset="0"/>
                <a:cs typeface="Times New Roman" panose="02020603050405020304" pitchFamily="18" charset="0"/>
              </a:rPr>
              <a:t>ultrassonica</a:t>
            </a:r>
            <a:r>
              <a:rPr lang="en-US" sz="2800" dirty="0" smtClean="0">
                <a:solidFill>
                  <a:schemeClr val="dk2"/>
                </a:solidFill>
                <a:latin typeface="Times New Roman" panose="02020603050405020304" pitchFamily="18" charset="0"/>
                <a:cs typeface="Times New Roman" panose="02020603050405020304" pitchFamily="18" charset="0"/>
              </a:rPr>
              <a:t> binocular: 01</a:t>
            </a:r>
            <a:endParaRPr lang="en-US" dirty="0" smtClean="0">
              <a:solidFill>
                <a:schemeClr val="dk2"/>
              </a:solidFill>
              <a:latin typeface="Times New Roman" panose="02020603050405020304" pitchFamily="18" charset="0"/>
              <a:cs typeface="Times New Roman" panose="02020603050405020304" pitchFamily="18" charset="0"/>
            </a:endParaRPr>
          </a:p>
          <a:p>
            <a:pPr marL="0" lvl="0" indent="0">
              <a:spcBef>
                <a:spcPts val="0"/>
              </a:spcBef>
              <a:buClrTx/>
              <a:buNone/>
            </a:pPr>
            <a:r>
              <a:rPr lang="en-US" dirty="0">
                <a:solidFill>
                  <a:schemeClr val="dk2"/>
                </a:solidFill>
                <a:latin typeface="Times New Roman" panose="02020603050405020304" pitchFamily="18" charset="0"/>
                <a:cs typeface="Times New Roman" panose="02020603050405020304" pitchFamily="18" charset="0"/>
              </a:rPr>
              <a:t>	</a:t>
            </a:r>
            <a:r>
              <a:rPr lang="en-US" b="1" dirty="0" smtClean="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Total : 13 </a:t>
            </a:r>
            <a:r>
              <a:rPr lang="en-US" b="1" dirty="0" err="1" smtClean="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exames</a:t>
            </a:r>
            <a:endParaRPr lang="en-US" b="1"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909019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07504" y="260648"/>
            <a:ext cx="8712968" cy="6408712"/>
          </a:xfrm>
        </p:spPr>
        <p:txBody>
          <a:bodyPr/>
          <a:lstStyle/>
          <a:p>
            <a:pPr marL="152400" indent="0">
              <a:buClrTx/>
              <a:buNone/>
            </a:pPr>
            <a:r>
              <a:rPr lang="pt-BR" sz="4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Tomografias </a:t>
            </a:r>
            <a:endParaRPr lang="pt-BR" sz="48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152400" indent="0">
              <a:buClrTx/>
              <a:buNone/>
            </a:pPr>
            <a:r>
              <a:rPr lang="pt-BR"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t-BR"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Instituto Paranavaí de </a:t>
            </a:r>
            <a:r>
              <a:rPr lang="pt-BR"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Imagem (IPI</a:t>
            </a:r>
            <a:r>
              <a:rPr lang="pt-BR"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pt-BR" dirty="0" smtClean="0">
              <a:solidFill>
                <a:schemeClr val="tx1"/>
              </a:solidFill>
              <a:latin typeface="Times New Roman" panose="02020603050405020304" pitchFamily="18" charset="0"/>
              <a:cs typeface="Times New Roman" panose="02020603050405020304" pitchFamily="18" charset="0"/>
            </a:endParaRPr>
          </a:p>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Abdome total: 01</a:t>
            </a:r>
          </a:p>
          <a:p>
            <a:pPr marL="152400" indent="0">
              <a:buClrTx/>
              <a:buNone/>
            </a:pPr>
            <a:r>
              <a:rPr lang="pt-BR"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Grupo São </a:t>
            </a:r>
            <a:r>
              <a:rPr lang="pt-BR"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r>
              <a:rPr lang="pt-BR"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amilo Maringá</a:t>
            </a:r>
          </a:p>
          <a:p>
            <a:pPr>
              <a:buClrTx/>
              <a:buFont typeface="Wingdings" panose="05000000000000000000" pitchFamily="2" charset="2"/>
              <a:buChar char="ü"/>
            </a:pPr>
            <a:r>
              <a:rPr lang="pt-BR" sz="28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Crânio: 01</a:t>
            </a:r>
          </a:p>
          <a:p>
            <a:pPr>
              <a:buClrTx/>
              <a:buFont typeface="Wingdings" panose="05000000000000000000" pitchFamily="2" charset="2"/>
              <a:buChar char="ü"/>
            </a:pPr>
            <a:r>
              <a:rPr lang="pt-BR" sz="28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Torax</a:t>
            </a:r>
            <a:r>
              <a:rPr lang="pt-BR" sz="28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01</a:t>
            </a:r>
          </a:p>
          <a:p>
            <a:pPr>
              <a:buClrTx/>
              <a:buFont typeface="Wingdings" panose="05000000000000000000" pitchFamily="2" charset="2"/>
              <a:buChar char="ü"/>
            </a:pPr>
            <a:r>
              <a:rPr lang="pt-BR" sz="28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Abdome Total: 01</a:t>
            </a:r>
          </a:p>
          <a:p>
            <a:pPr>
              <a:buClrTx/>
              <a:buFont typeface="Wingdings" panose="05000000000000000000" pitchFamily="2" charset="2"/>
              <a:buChar char="ü"/>
            </a:pPr>
            <a:r>
              <a:rPr lang="pt-BR" sz="28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Cintilografia de miocárdio em repouso (Núcleo Diagnóstico): 01</a:t>
            </a:r>
          </a:p>
          <a:p>
            <a:pPr>
              <a:buClrTx/>
              <a:buFont typeface="Wingdings" panose="05000000000000000000" pitchFamily="2" charset="2"/>
              <a:buChar char="ü"/>
            </a:pPr>
            <a:r>
              <a:rPr lang="pt-BR" sz="28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Cintilografia de </a:t>
            </a:r>
            <a:r>
              <a:rPr lang="pt-BR" sz="28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miocárdio em </a:t>
            </a:r>
            <a:r>
              <a:rPr lang="pt-BR" sz="28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estresse (Núcleo Diagnóstico): 01</a:t>
            </a:r>
          </a:p>
          <a:p>
            <a:pPr>
              <a:buClrTx/>
              <a:buFont typeface="Wingdings" panose="05000000000000000000" pitchFamily="2" charset="2"/>
              <a:buChar char="ü"/>
            </a:pPr>
            <a:r>
              <a:rPr lang="pt-BR" sz="28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Cintilografia </a:t>
            </a:r>
            <a:r>
              <a:rPr lang="pt-BR" sz="28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a:t>
            </a:r>
            <a:r>
              <a:rPr lang="pt-BR" sz="28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tireóide</a:t>
            </a:r>
            <a:r>
              <a:rPr lang="pt-BR" sz="28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(Núcleo Diagnóstico): 01</a:t>
            </a:r>
          </a:p>
          <a:p>
            <a:pPr>
              <a:buClrTx/>
              <a:buFont typeface="Wingdings" panose="05000000000000000000" pitchFamily="2" charset="2"/>
              <a:buChar char="Ø"/>
            </a:pPr>
            <a:endParaRPr lang="pt-B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549151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764704"/>
            <a:ext cx="7999039" cy="1066799"/>
          </a:xfrm>
        </p:spPr>
        <p:txBody>
          <a:bodyPr/>
          <a:lstStyle/>
          <a:p>
            <a:r>
              <a:rPr lang="pt-BR" sz="5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Medicina Sirena</a:t>
            </a:r>
            <a:endParaRPr lang="pt-BR" sz="5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Espaço Reservado para Texto 2"/>
          <p:cNvSpPr>
            <a:spLocks noGrp="1"/>
          </p:cNvSpPr>
          <p:nvPr>
            <p:ph type="body" idx="1"/>
          </p:nvPr>
        </p:nvSpPr>
        <p:spPr>
          <a:xfrm>
            <a:off x="827584" y="2924944"/>
            <a:ext cx="7391399" cy="3624808"/>
          </a:xfrm>
        </p:spPr>
        <p:txBody>
          <a:bodyPr/>
          <a:lstStyle/>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Audiometrias: 03</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Imitanciometrias</a:t>
            </a:r>
            <a:r>
              <a:rPr lang="pt-BR" sz="2800" dirty="0" smtClean="0">
                <a:solidFill>
                  <a:schemeClr val="tx1"/>
                </a:solidFill>
                <a:latin typeface="Times New Roman" panose="02020603050405020304" pitchFamily="18" charset="0"/>
                <a:cs typeface="Times New Roman" panose="02020603050405020304" pitchFamily="18" charset="0"/>
              </a:rPr>
              <a:t>: 04</a:t>
            </a:r>
          </a:p>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Teste de orelhinha: 01</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Fibrolaringoscopia</a:t>
            </a:r>
            <a:r>
              <a:rPr lang="pt-BR" sz="2800" dirty="0" smtClean="0">
                <a:solidFill>
                  <a:schemeClr val="tx1"/>
                </a:solidFill>
                <a:latin typeface="Times New Roman" panose="02020603050405020304" pitchFamily="18" charset="0"/>
                <a:cs typeface="Times New Roman" panose="02020603050405020304" pitchFamily="18" charset="0"/>
              </a:rPr>
              <a:t>: 02</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Fibroscopia</a:t>
            </a:r>
            <a:r>
              <a:rPr lang="pt-BR" sz="2800" dirty="0" smtClean="0">
                <a:solidFill>
                  <a:schemeClr val="tx1"/>
                </a:solidFill>
                <a:latin typeface="Times New Roman" panose="02020603050405020304" pitchFamily="18" charset="0"/>
                <a:cs typeface="Times New Roman" panose="02020603050405020304" pitchFamily="18" charset="0"/>
              </a:rPr>
              <a:t> nasal: 06</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Estroboscopia</a:t>
            </a:r>
            <a:r>
              <a:rPr lang="pt-BR" sz="2800" dirty="0" smtClean="0">
                <a:solidFill>
                  <a:schemeClr val="tx1"/>
                </a:solidFill>
                <a:latin typeface="Times New Roman" panose="02020603050405020304" pitchFamily="18" charset="0"/>
                <a:cs typeface="Times New Roman" panose="02020603050405020304" pitchFamily="18" charset="0"/>
              </a:rPr>
              <a:t>: 01(OTOMED)</a:t>
            </a:r>
            <a:endParaRPr lang="pt-B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218259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Exames </a:t>
            </a:r>
            <a:r>
              <a:rPr lang="pt-BR"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
            </a:r>
            <a:r>
              <a:rPr lang="pt-BR"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ealizado na Radiologia </a:t>
            </a:r>
            <a:endParaRPr lang="pt-BR"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Espaço Reservado para Texto 2"/>
          <p:cNvSpPr>
            <a:spLocks noGrp="1"/>
          </p:cNvSpPr>
          <p:nvPr>
            <p:ph type="body" idx="1"/>
          </p:nvPr>
        </p:nvSpPr>
        <p:spPr>
          <a:xfrm>
            <a:off x="251520" y="1484784"/>
            <a:ext cx="4227140" cy="5112568"/>
          </a:xfrm>
        </p:spPr>
        <p:txBody>
          <a:bodyPr/>
          <a:lstStyle/>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tórax: 47</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cotovelo: 21</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ombro: 01</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joelho direito: 05</a:t>
            </a:r>
          </a:p>
          <a:p>
            <a:pPr>
              <a:buClrTx/>
              <a:buFont typeface="Wingdings" panose="05000000000000000000" pitchFamily="2" charset="2"/>
              <a:buChar char="ü"/>
            </a:pPr>
            <a:r>
              <a:rPr lang="pt-BR" sz="2800" dirty="0" err="1">
                <a:solidFill>
                  <a:schemeClr val="tx1"/>
                </a:solidFill>
                <a:latin typeface="Times New Roman" panose="02020603050405020304" pitchFamily="18" charset="0"/>
                <a:cs typeface="Times New Roman" panose="02020603050405020304" pitchFamily="18" charset="0"/>
              </a:rPr>
              <a:t>Rx</a:t>
            </a:r>
            <a:r>
              <a:rPr lang="pt-BR" sz="2800" dirty="0">
                <a:solidFill>
                  <a:schemeClr val="tx1"/>
                </a:solidFill>
                <a:latin typeface="Times New Roman" panose="02020603050405020304" pitchFamily="18" charset="0"/>
                <a:cs typeface="Times New Roman" panose="02020603050405020304" pitchFamily="18" charset="0"/>
              </a:rPr>
              <a:t> </a:t>
            </a:r>
            <a:r>
              <a:rPr lang="pt-BR" sz="2800" dirty="0" smtClean="0">
                <a:solidFill>
                  <a:schemeClr val="tx1"/>
                </a:solidFill>
                <a:latin typeface="Times New Roman" panose="02020603050405020304" pitchFamily="18" charset="0"/>
                <a:cs typeface="Times New Roman" panose="02020603050405020304" pitchFamily="18" charset="0"/>
              </a:rPr>
              <a:t>joelho esquerdo: 04</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coluna lombar: 08</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punho direito: 03</a:t>
            </a:r>
          </a:p>
          <a:p>
            <a:pPr>
              <a:buClrTx/>
              <a:buFont typeface="Wingdings" panose="05000000000000000000" pitchFamily="2" charset="2"/>
              <a:buChar char="ü"/>
            </a:pPr>
            <a:r>
              <a:rPr lang="pt-BR" sz="2800" dirty="0" err="1">
                <a:solidFill>
                  <a:schemeClr val="tx1"/>
                </a:solidFill>
                <a:latin typeface="Times New Roman" panose="02020603050405020304" pitchFamily="18" charset="0"/>
                <a:cs typeface="Times New Roman" panose="02020603050405020304" pitchFamily="18" charset="0"/>
              </a:rPr>
              <a:t>Rx</a:t>
            </a:r>
            <a:r>
              <a:rPr lang="pt-BR" sz="2800" dirty="0">
                <a:solidFill>
                  <a:schemeClr val="tx1"/>
                </a:solidFill>
                <a:latin typeface="Times New Roman" panose="02020603050405020304" pitchFamily="18" charset="0"/>
                <a:cs typeface="Times New Roman" panose="02020603050405020304" pitchFamily="18" charset="0"/>
              </a:rPr>
              <a:t> </a:t>
            </a:r>
            <a:r>
              <a:rPr lang="pt-BR" sz="2800" dirty="0" smtClean="0">
                <a:solidFill>
                  <a:schemeClr val="tx1"/>
                </a:solidFill>
                <a:latin typeface="Times New Roman" panose="02020603050405020304" pitchFamily="18" charset="0"/>
                <a:cs typeface="Times New Roman" panose="02020603050405020304" pitchFamily="18" charset="0"/>
              </a:rPr>
              <a:t>punho esquerdo: 02</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mão: 07</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coxa femoral: 01</a:t>
            </a:r>
          </a:p>
          <a:p>
            <a:endParaRPr lang="pt-BR" sz="2800" dirty="0" smtClean="0">
              <a:solidFill>
                <a:schemeClr val="tx1"/>
              </a:solidFill>
            </a:endParaRPr>
          </a:p>
        </p:txBody>
      </p:sp>
      <p:sp>
        <p:nvSpPr>
          <p:cNvPr id="4" name="Espaço Reservado para Texto 3"/>
          <p:cNvSpPr>
            <a:spLocks noGrp="1"/>
          </p:cNvSpPr>
          <p:nvPr>
            <p:ph type="body" idx="2"/>
          </p:nvPr>
        </p:nvSpPr>
        <p:spPr>
          <a:xfrm>
            <a:off x="4414858" y="1556792"/>
            <a:ext cx="4716016" cy="4896544"/>
          </a:xfrm>
        </p:spPr>
        <p:txBody>
          <a:bodyPr/>
          <a:lstStyle/>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crâneo: 02</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pé direito: 11</a:t>
            </a:r>
          </a:p>
          <a:p>
            <a:pPr>
              <a:buClrTx/>
              <a:buFont typeface="Wingdings" panose="05000000000000000000" pitchFamily="2" charset="2"/>
              <a:buChar char="ü"/>
            </a:pPr>
            <a:r>
              <a:rPr lang="pt-BR" sz="2800" dirty="0" err="1">
                <a:solidFill>
                  <a:schemeClr val="tx1"/>
                </a:solidFill>
                <a:latin typeface="Times New Roman" panose="02020603050405020304" pitchFamily="18" charset="0"/>
                <a:cs typeface="Times New Roman" panose="02020603050405020304" pitchFamily="18" charset="0"/>
              </a:rPr>
              <a:t>Rx</a:t>
            </a:r>
            <a:r>
              <a:rPr lang="pt-BR" sz="2800" dirty="0">
                <a:solidFill>
                  <a:schemeClr val="tx1"/>
                </a:solidFill>
                <a:latin typeface="Times New Roman" panose="02020603050405020304" pitchFamily="18" charset="0"/>
                <a:cs typeface="Times New Roman" panose="02020603050405020304" pitchFamily="18" charset="0"/>
              </a:rPr>
              <a:t> </a:t>
            </a:r>
            <a:r>
              <a:rPr lang="pt-BR" sz="2800" dirty="0" smtClean="0">
                <a:solidFill>
                  <a:schemeClr val="tx1"/>
                </a:solidFill>
                <a:latin typeface="Times New Roman" panose="02020603050405020304" pitchFamily="18" charset="0"/>
                <a:cs typeface="Times New Roman" panose="02020603050405020304" pitchFamily="18" charset="0"/>
              </a:rPr>
              <a:t>pé esquerdo: 09</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tornozelo esquerdo: 03</a:t>
            </a:r>
          </a:p>
          <a:p>
            <a:pPr>
              <a:buClrTx/>
              <a:buFont typeface="Wingdings" panose="05000000000000000000" pitchFamily="2" charset="2"/>
              <a:buChar char="ü"/>
            </a:pPr>
            <a:r>
              <a:rPr lang="pt-BR" sz="2800" dirty="0" err="1">
                <a:solidFill>
                  <a:schemeClr val="tx1"/>
                </a:solidFill>
                <a:latin typeface="Times New Roman" panose="02020603050405020304" pitchFamily="18" charset="0"/>
                <a:cs typeface="Times New Roman" panose="02020603050405020304" pitchFamily="18" charset="0"/>
              </a:rPr>
              <a:t>Rx</a:t>
            </a:r>
            <a:r>
              <a:rPr lang="pt-BR" sz="2800" dirty="0">
                <a:solidFill>
                  <a:schemeClr val="tx1"/>
                </a:solidFill>
                <a:latin typeface="Times New Roman" panose="02020603050405020304" pitchFamily="18" charset="0"/>
                <a:cs typeface="Times New Roman" panose="02020603050405020304" pitchFamily="18" charset="0"/>
              </a:rPr>
              <a:t> tornozelo </a:t>
            </a:r>
            <a:r>
              <a:rPr lang="pt-BR" sz="2800" dirty="0" smtClean="0">
                <a:solidFill>
                  <a:schemeClr val="tx1"/>
                </a:solidFill>
                <a:latin typeface="Times New Roman" panose="02020603050405020304" pitchFamily="18" charset="0"/>
                <a:cs typeface="Times New Roman" panose="02020603050405020304" pitchFamily="18" charset="0"/>
              </a:rPr>
              <a:t>direito: 01</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braço : 04</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antebraço : 04</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Umeral: 04</a:t>
            </a:r>
          </a:p>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Ressonância de joelho</a:t>
            </a:r>
          </a:p>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Ressonância de crâneo </a:t>
            </a:r>
            <a:endParaRPr lang="pt-B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54787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Tahoma"/>
              <a:buNone/>
            </a:pPr>
            <a:r>
              <a:rPr lang="en-US" sz="4400" b="0" i="0" u="none" strike="noStrike" cap="none" dirty="0">
                <a:solidFill>
                  <a:schemeClr val="lt2"/>
                </a:solidFill>
                <a:latin typeface="Times New Roman" panose="02020603050405020304" pitchFamily="18" charset="0"/>
                <a:cs typeface="Times New Roman" panose="02020603050405020304" pitchFamily="18" charset="0"/>
                <a:sym typeface="Tahoma"/>
              </a:rPr>
              <a:t/>
            </a:r>
            <a:br>
              <a:rPr lang="en-US" sz="4400" b="0" i="0" u="none" strike="noStrike" cap="none" dirty="0">
                <a:solidFill>
                  <a:schemeClr val="lt2"/>
                </a:solidFill>
                <a:latin typeface="Times New Roman" panose="02020603050405020304" pitchFamily="18" charset="0"/>
                <a:cs typeface="Times New Roman" panose="02020603050405020304" pitchFamily="18" charset="0"/>
                <a:sym typeface="Tahoma"/>
              </a:rPr>
            </a:br>
            <a:r>
              <a:rPr lang="en-US" sz="4400" b="1" i="0" u="none" strike="noStrike" cap="none" dirty="0">
                <a:solidFill>
                  <a:schemeClr val="lt2"/>
                </a:solidFill>
                <a:latin typeface="Times New Roman" panose="02020603050405020304" pitchFamily="18" charset="0"/>
                <a:cs typeface="Times New Roman" panose="02020603050405020304" pitchFamily="18" charset="0"/>
                <a:sym typeface="Tahoma"/>
              </a:rPr>
              <a:t> </a:t>
            </a:r>
            <a:r>
              <a:rPr lang="en-US" sz="4400" b="1" i="0" u="none" strike="noStrike" cap="none" dirty="0" err="1">
                <a:solidFill>
                  <a:schemeClr val="dk2"/>
                </a:solidFill>
                <a:latin typeface="Times New Roman" panose="02020603050405020304" pitchFamily="18" charset="0"/>
                <a:cs typeface="Times New Roman" panose="02020603050405020304" pitchFamily="18" charset="0"/>
                <a:sym typeface="Tahoma"/>
              </a:rPr>
              <a:t>Unidades</a:t>
            </a:r>
            <a:r>
              <a:rPr lang="en-US" sz="4400" b="1"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4400" b="1" i="0" u="none" strike="noStrike" cap="none" dirty="0" err="1">
                <a:solidFill>
                  <a:schemeClr val="dk2"/>
                </a:solidFill>
                <a:latin typeface="Times New Roman" panose="02020603050405020304" pitchFamily="18" charset="0"/>
                <a:cs typeface="Times New Roman" panose="02020603050405020304" pitchFamily="18" charset="0"/>
                <a:sym typeface="Tahoma"/>
              </a:rPr>
              <a:t>Básicas</a:t>
            </a:r>
            <a:r>
              <a:rPr lang="en-US" sz="4400" b="1" i="0" u="none" strike="noStrike" cap="none" dirty="0">
                <a:solidFill>
                  <a:schemeClr val="dk2"/>
                </a:solidFill>
                <a:latin typeface="Times New Roman" panose="02020603050405020304" pitchFamily="18" charset="0"/>
                <a:cs typeface="Times New Roman" panose="02020603050405020304" pitchFamily="18" charset="0"/>
                <a:sym typeface="Tahoma"/>
              </a:rPr>
              <a:t> de </a:t>
            </a:r>
            <a:r>
              <a:rPr lang="en-US" sz="4400" b="1" i="0" u="none" strike="noStrike" cap="none" dirty="0" err="1">
                <a:solidFill>
                  <a:schemeClr val="dk2"/>
                </a:solidFill>
                <a:latin typeface="Times New Roman" panose="02020603050405020304" pitchFamily="18" charset="0"/>
                <a:cs typeface="Times New Roman" panose="02020603050405020304" pitchFamily="18" charset="0"/>
                <a:sym typeface="Tahoma"/>
              </a:rPr>
              <a:t>Saúde</a:t>
            </a:r>
            <a:r>
              <a:rPr lang="en-US" sz="4400" b="1" i="0" u="none" strike="noStrike" cap="none" dirty="0">
                <a:solidFill>
                  <a:schemeClr val="dk2"/>
                </a:solidFill>
                <a:latin typeface="Times New Roman" panose="02020603050405020304" pitchFamily="18" charset="0"/>
                <a:cs typeface="Times New Roman" panose="02020603050405020304" pitchFamily="18" charset="0"/>
                <a:sym typeface="Tahoma"/>
              </a:rPr>
              <a:t>.</a:t>
            </a:r>
          </a:p>
        </p:txBody>
      </p:sp>
      <p:sp>
        <p:nvSpPr>
          <p:cNvPr id="114" name="Shape 114"/>
          <p:cNvSpPr txBox="1">
            <a:spLocks noGrp="1"/>
          </p:cNvSpPr>
          <p:nvPr>
            <p:ph type="body" idx="1"/>
          </p:nvPr>
        </p:nvSpPr>
        <p:spPr>
          <a:xfrm>
            <a:off x="1259632" y="2560867"/>
            <a:ext cx="7031359" cy="4272364"/>
          </a:xfrm>
          <a:prstGeom prst="rect">
            <a:avLst/>
          </a:prstGeom>
          <a:noFill/>
          <a:ln>
            <a:noFill/>
          </a:ln>
        </p:spPr>
        <p:txBody>
          <a:bodyPr lIns="91425" tIns="45700" rIns="91425" bIns="45700" anchor="t" anchorCtr="0">
            <a:noAutofit/>
          </a:bodyPr>
          <a:lstStyle/>
          <a:p>
            <a:pPr marL="609600" marR="0" lvl="0" indent="-609600" algn="l" rtl="0">
              <a:lnSpc>
                <a:spcPct val="100000"/>
              </a:lnSpc>
              <a:spcBef>
                <a:spcPts val="0"/>
              </a:spcBef>
              <a:spcAft>
                <a:spcPts val="0"/>
              </a:spcAft>
              <a:buClr>
                <a:schemeClr val="accent1"/>
              </a:buClr>
              <a:buSzPct val="25000"/>
              <a:buFont typeface="Noto Sans Symbols"/>
              <a:buNone/>
            </a:pPr>
            <a:endParaRPr sz="3200" b="0" i="0" u="none" strike="noStrike" cap="none" dirty="0">
              <a:solidFill>
                <a:schemeClr val="lt1"/>
              </a:solidFill>
              <a:latin typeface="Tahoma"/>
              <a:ea typeface="Tahoma"/>
              <a:cs typeface="Tahoma"/>
              <a:sym typeface="Tahoma"/>
            </a:endParaRPr>
          </a:p>
          <a:p>
            <a:pPr marL="609600" marR="0" lvl="0" indent="-609600" algn="l" rtl="0">
              <a:lnSpc>
                <a:spcPct val="100000"/>
              </a:lnSpc>
              <a:spcBef>
                <a:spcPts val="640"/>
              </a:spcBef>
              <a:spcAft>
                <a:spcPts val="0"/>
              </a:spcAft>
              <a:buClrTx/>
              <a:buSzPct val="75000"/>
              <a:buFont typeface="+mj-lt"/>
              <a:buAutoNum type="arabicPeriod"/>
            </a:pPr>
            <a:r>
              <a:rPr lang="en-US" sz="3200" i="0" u="none" strike="noStrike" cap="none" dirty="0" err="1">
                <a:solidFill>
                  <a:schemeClr val="dk2"/>
                </a:solidFill>
                <a:latin typeface="Times New Roman" panose="02020603050405020304" pitchFamily="18" charset="0"/>
                <a:cs typeface="Times New Roman" panose="02020603050405020304" pitchFamily="18" charset="0"/>
                <a:sym typeface="Tahoma"/>
              </a:rPr>
              <a:t>Sede</a:t>
            </a:r>
            <a:r>
              <a:rPr lang="en-US" sz="3200" i="0" u="none" strike="noStrike" cap="none" dirty="0">
                <a:solidFill>
                  <a:schemeClr val="dk2"/>
                </a:solidFill>
                <a:latin typeface="Times New Roman" panose="02020603050405020304" pitchFamily="18" charset="0"/>
                <a:cs typeface="Times New Roman" panose="02020603050405020304" pitchFamily="18" charset="0"/>
                <a:sym typeface="Tahoma"/>
              </a:rPr>
              <a:t> do </a:t>
            </a:r>
            <a:r>
              <a:rPr lang="en-US" sz="3200" i="0" u="none" strike="noStrike" cap="none" dirty="0" err="1">
                <a:solidFill>
                  <a:schemeClr val="dk2"/>
                </a:solidFill>
                <a:latin typeface="Times New Roman" panose="02020603050405020304" pitchFamily="18" charset="0"/>
                <a:cs typeface="Times New Roman" panose="02020603050405020304" pitchFamily="18" charset="0"/>
                <a:sym typeface="Tahoma"/>
              </a:rPr>
              <a:t>Município</a:t>
            </a:r>
            <a:r>
              <a:rPr lang="en-US" sz="320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3200" i="0" u="none" strike="noStrike" cap="none" dirty="0" err="1">
                <a:solidFill>
                  <a:schemeClr val="dk2"/>
                </a:solidFill>
                <a:latin typeface="Times New Roman" panose="02020603050405020304" pitchFamily="18" charset="0"/>
                <a:cs typeface="Times New Roman" panose="02020603050405020304" pitchFamily="18" charset="0"/>
                <a:sym typeface="Tahoma"/>
              </a:rPr>
              <a:t>Unidade</a:t>
            </a:r>
            <a:r>
              <a:rPr lang="en-US" sz="3200" i="0" u="none" strike="noStrike" cap="none" dirty="0">
                <a:solidFill>
                  <a:schemeClr val="dk2"/>
                </a:solidFill>
                <a:latin typeface="Times New Roman" panose="02020603050405020304" pitchFamily="18" charset="0"/>
                <a:cs typeface="Times New Roman" panose="02020603050405020304" pitchFamily="18" charset="0"/>
                <a:sym typeface="Tahoma"/>
              </a:rPr>
              <a:t> Central</a:t>
            </a:r>
            <a:r>
              <a:rPr lang="en-US" sz="3200" i="0" u="none" strike="noStrike" cap="none" dirty="0" smtClean="0">
                <a:solidFill>
                  <a:schemeClr val="dk2"/>
                </a:solidFill>
                <a:latin typeface="Times New Roman" panose="02020603050405020304" pitchFamily="18" charset="0"/>
                <a:cs typeface="Times New Roman" panose="02020603050405020304" pitchFamily="18" charset="0"/>
                <a:sym typeface="Tahoma"/>
              </a:rPr>
              <a:t>.</a:t>
            </a:r>
            <a:endParaRPr sz="320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609600" marR="0" lvl="0" indent="-609600" algn="l" rtl="0">
              <a:lnSpc>
                <a:spcPct val="100000"/>
              </a:lnSpc>
              <a:spcBef>
                <a:spcPts val="640"/>
              </a:spcBef>
              <a:spcAft>
                <a:spcPts val="0"/>
              </a:spcAft>
              <a:buClrTx/>
              <a:buSzPct val="75000"/>
              <a:buFont typeface="+mj-lt"/>
              <a:buAutoNum type="arabicPeriod"/>
            </a:pPr>
            <a:r>
              <a:rPr lang="en-US" sz="3200" i="0" u="none" strike="noStrike" cap="none" dirty="0">
                <a:solidFill>
                  <a:schemeClr val="dk2"/>
                </a:solidFill>
                <a:latin typeface="Times New Roman" panose="02020603050405020304" pitchFamily="18" charset="0"/>
                <a:cs typeface="Times New Roman" panose="02020603050405020304" pitchFamily="18" charset="0"/>
                <a:sym typeface="Tahoma"/>
              </a:rPr>
              <a:t>Distrito de </a:t>
            </a:r>
            <a:r>
              <a:rPr lang="en-US" sz="3200" i="0" u="none" strike="noStrike" cap="none" dirty="0" err="1">
                <a:solidFill>
                  <a:schemeClr val="dk2"/>
                </a:solidFill>
                <a:latin typeface="Times New Roman" panose="02020603050405020304" pitchFamily="18" charset="0"/>
                <a:cs typeface="Times New Roman" panose="02020603050405020304" pitchFamily="18" charset="0"/>
                <a:sym typeface="Tahoma"/>
              </a:rPr>
              <a:t>Nordestina</a:t>
            </a:r>
            <a:r>
              <a:rPr lang="en-US" sz="320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3200" i="0" u="none" strike="noStrike" cap="none" dirty="0" err="1">
                <a:solidFill>
                  <a:schemeClr val="dk2"/>
                </a:solidFill>
                <a:latin typeface="Times New Roman" panose="02020603050405020304" pitchFamily="18" charset="0"/>
                <a:cs typeface="Times New Roman" panose="02020603050405020304" pitchFamily="18" charset="0"/>
                <a:sym typeface="Tahoma"/>
              </a:rPr>
              <a:t>Unidade</a:t>
            </a:r>
            <a:r>
              <a:rPr lang="en-US" sz="320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3200" i="0" u="none" strike="noStrike" cap="none" dirty="0" err="1">
                <a:solidFill>
                  <a:schemeClr val="dk2"/>
                </a:solidFill>
                <a:latin typeface="Times New Roman" panose="02020603050405020304" pitchFamily="18" charset="0"/>
                <a:cs typeface="Times New Roman" panose="02020603050405020304" pitchFamily="18" charset="0"/>
                <a:sym typeface="Tahoma"/>
              </a:rPr>
              <a:t>Descentralizada</a:t>
            </a:r>
            <a:r>
              <a:rPr lang="en-US" sz="3200" i="0" u="none" strike="noStrike" cap="none" dirty="0" smtClean="0">
                <a:solidFill>
                  <a:schemeClr val="dk2"/>
                </a:solidFill>
                <a:latin typeface="Times New Roman" panose="02020603050405020304" pitchFamily="18" charset="0"/>
                <a:cs typeface="Times New Roman" panose="02020603050405020304" pitchFamily="18" charset="0"/>
                <a:sym typeface="Tahoma"/>
              </a:rPr>
              <a:t>.</a:t>
            </a:r>
            <a:endParaRPr sz="320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609600" marR="0" lvl="0" indent="-609600" algn="l" rtl="0">
              <a:lnSpc>
                <a:spcPct val="100000"/>
              </a:lnSpc>
              <a:spcBef>
                <a:spcPts val="640"/>
              </a:spcBef>
              <a:spcAft>
                <a:spcPts val="0"/>
              </a:spcAft>
              <a:buClrTx/>
              <a:buSzPct val="75000"/>
              <a:buFont typeface="+mj-lt"/>
              <a:buAutoNum type="arabicPeriod"/>
            </a:pPr>
            <a:r>
              <a:rPr lang="en-US" sz="3200" i="0" u="none" strike="noStrike" cap="none" dirty="0" err="1">
                <a:solidFill>
                  <a:schemeClr val="dk2"/>
                </a:solidFill>
                <a:latin typeface="Times New Roman" panose="02020603050405020304" pitchFamily="18" charset="0"/>
                <a:cs typeface="Times New Roman" panose="02020603050405020304" pitchFamily="18" charset="0"/>
                <a:sym typeface="Tahoma"/>
              </a:rPr>
              <a:t>Sede</a:t>
            </a:r>
            <a:r>
              <a:rPr lang="en-US" sz="3200" i="0" u="none" strike="noStrike" cap="none" dirty="0">
                <a:solidFill>
                  <a:schemeClr val="dk2"/>
                </a:solidFill>
                <a:latin typeface="Times New Roman" panose="02020603050405020304" pitchFamily="18" charset="0"/>
                <a:cs typeface="Times New Roman" panose="02020603050405020304" pitchFamily="18" charset="0"/>
                <a:sym typeface="Tahoma"/>
              </a:rPr>
              <a:t> do </a:t>
            </a:r>
            <a:r>
              <a:rPr lang="en-US" sz="3200" i="0" u="none" strike="noStrike" cap="none" dirty="0" err="1">
                <a:solidFill>
                  <a:schemeClr val="dk2"/>
                </a:solidFill>
                <a:latin typeface="Times New Roman" panose="02020603050405020304" pitchFamily="18" charset="0"/>
                <a:cs typeface="Times New Roman" panose="02020603050405020304" pitchFamily="18" charset="0"/>
                <a:sym typeface="Tahoma"/>
              </a:rPr>
              <a:t>Município</a:t>
            </a:r>
            <a:r>
              <a:rPr lang="en-US" sz="320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3200" i="0" u="none" strike="noStrike" cap="none" dirty="0" err="1">
                <a:solidFill>
                  <a:schemeClr val="dk2"/>
                </a:solidFill>
                <a:latin typeface="Times New Roman" panose="02020603050405020304" pitchFamily="18" charset="0"/>
                <a:cs typeface="Times New Roman" panose="02020603050405020304" pitchFamily="18" charset="0"/>
                <a:sym typeface="Tahoma"/>
              </a:rPr>
              <a:t>Unidade</a:t>
            </a:r>
            <a:r>
              <a:rPr lang="en-US" sz="320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3200" i="0" u="none" strike="noStrike" cap="none" dirty="0" err="1">
                <a:solidFill>
                  <a:schemeClr val="dk2"/>
                </a:solidFill>
                <a:latin typeface="Times New Roman" panose="02020603050405020304" pitchFamily="18" charset="0"/>
                <a:cs typeface="Times New Roman" panose="02020603050405020304" pitchFamily="18" charset="0"/>
                <a:sym typeface="Tahoma"/>
              </a:rPr>
              <a:t>Saúde</a:t>
            </a:r>
            <a:r>
              <a:rPr lang="en-US" sz="3200" i="0" u="none" strike="noStrike" cap="none" dirty="0">
                <a:solidFill>
                  <a:schemeClr val="dk2"/>
                </a:solidFill>
                <a:latin typeface="Times New Roman" panose="02020603050405020304" pitchFamily="18" charset="0"/>
                <a:cs typeface="Times New Roman" panose="02020603050405020304" pitchFamily="18" charset="0"/>
                <a:sym typeface="Tahoma"/>
              </a:rPr>
              <a:t> da </a:t>
            </a:r>
            <a:r>
              <a:rPr lang="en-US" sz="3200" i="0" u="none" strike="noStrike" cap="none" dirty="0" err="1">
                <a:solidFill>
                  <a:schemeClr val="dk2"/>
                </a:solidFill>
                <a:latin typeface="Times New Roman" panose="02020603050405020304" pitchFamily="18" charset="0"/>
                <a:cs typeface="Times New Roman" panose="02020603050405020304" pitchFamily="18" charset="0"/>
                <a:sym typeface="Tahoma"/>
              </a:rPr>
              <a:t>Família</a:t>
            </a:r>
            <a:r>
              <a:rPr lang="en-US" sz="3200" i="0" u="none" strike="noStrike" cap="none" dirty="0">
                <a:solidFill>
                  <a:schemeClr val="dk2"/>
                </a:solidFill>
                <a:latin typeface="Times New Roman" panose="02020603050405020304" pitchFamily="18" charset="0"/>
                <a:cs typeface="Times New Roman" panose="02020603050405020304" pitchFamily="18" charset="0"/>
                <a:sym typeface="Tahoma"/>
              </a:rPr>
              <a:t>.</a:t>
            </a:r>
          </a:p>
        </p:txBody>
      </p:sp>
    </p:spTree>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Exames Realizado na Radiologia </a:t>
            </a:r>
            <a:endPar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Espaço Reservado para Texto 2"/>
          <p:cNvSpPr>
            <a:spLocks noGrp="1"/>
          </p:cNvSpPr>
          <p:nvPr>
            <p:ph type="body" idx="1"/>
          </p:nvPr>
        </p:nvSpPr>
        <p:spPr>
          <a:xfrm>
            <a:off x="0" y="1556792"/>
            <a:ext cx="5364088" cy="5425008"/>
          </a:xfrm>
        </p:spPr>
        <p:txBody>
          <a:bodyPr/>
          <a:lstStyle/>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de pernas: 02</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de seios da face: 01</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ossos da face: 03</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a:t>
            </a:r>
            <a:r>
              <a:rPr lang="pt-BR" sz="2800" dirty="0" err="1" smtClean="0">
                <a:solidFill>
                  <a:schemeClr val="tx1"/>
                </a:solidFill>
                <a:latin typeface="Times New Roman" panose="02020603050405020304" pitchFamily="18" charset="0"/>
                <a:cs typeface="Times New Roman" panose="02020603050405020304" pitchFamily="18" charset="0"/>
              </a:rPr>
              <a:t>cavum</a:t>
            </a:r>
            <a:r>
              <a:rPr lang="pt-BR" sz="2800" dirty="0" smtClean="0">
                <a:solidFill>
                  <a:schemeClr val="tx1"/>
                </a:solidFill>
                <a:latin typeface="Times New Roman" panose="02020603050405020304" pitchFamily="18" charset="0"/>
                <a:cs typeface="Times New Roman" panose="02020603050405020304" pitchFamily="18" charset="0"/>
              </a:rPr>
              <a:t>: 03</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Coxa fêmur : 05</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de coluna sacro-</a:t>
            </a:r>
            <a:r>
              <a:rPr lang="pt-BR" sz="2800" dirty="0" err="1" smtClean="0">
                <a:solidFill>
                  <a:schemeClr val="tx1"/>
                </a:solidFill>
                <a:latin typeface="Times New Roman" panose="02020603050405020304" pitchFamily="18" charset="0"/>
                <a:cs typeface="Times New Roman" panose="02020603050405020304" pitchFamily="18" charset="0"/>
              </a:rPr>
              <a:t>coccig</a:t>
            </a:r>
            <a:r>
              <a:rPr lang="pt-BR" sz="2800" dirty="0" smtClean="0">
                <a:solidFill>
                  <a:schemeClr val="tx1"/>
                </a:solidFill>
                <a:latin typeface="Times New Roman" panose="02020603050405020304" pitchFamily="18" charset="0"/>
                <a:cs typeface="Times New Roman" panose="02020603050405020304" pitchFamily="18" charset="0"/>
              </a:rPr>
              <a:t>: 01</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de coluna cervical: 05 </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abdômen simples: 10</a:t>
            </a:r>
          </a:p>
          <a:p>
            <a:pPr>
              <a:buClrTx/>
              <a:buFont typeface="Wingdings" panose="05000000000000000000" pitchFamily="2" charset="2"/>
              <a:buChar char="ü"/>
            </a:pPr>
            <a:r>
              <a:rPr lang="pt-BR" sz="2800" dirty="0" err="1" smtClean="0">
                <a:solidFill>
                  <a:schemeClr val="tx1"/>
                </a:solidFill>
                <a:latin typeface="Times New Roman" panose="02020603050405020304" pitchFamily="18" charset="0"/>
                <a:cs typeface="Times New Roman" panose="02020603050405020304" pitchFamily="18" charset="0"/>
              </a:rPr>
              <a:t>Rx</a:t>
            </a:r>
            <a:r>
              <a:rPr lang="pt-BR" sz="2800" dirty="0" smtClean="0">
                <a:solidFill>
                  <a:schemeClr val="tx1"/>
                </a:solidFill>
                <a:latin typeface="Times New Roman" panose="02020603050405020304" pitchFamily="18" charset="0"/>
                <a:cs typeface="Times New Roman" panose="02020603050405020304" pitchFamily="18" charset="0"/>
              </a:rPr>
              <a:t> abdômen agudo: 02</a:t>
            </a:r>
          </a:p>
          <a:p>
            <a:endParaRPr lang="pt-BR" sz="2800" dirty="0" smtClean="0">
              <a:solidFill>
                <a:schemeClr val="tx1"/>
              </a:solidFill>
            </a:endParaRPr>
          </a:p>
          <a:p>
            <a:endParaRPr lang="pt-BR" sz="2800" dirty="0">
              <a:solidFill>
                <a:schemeClr val="tx1"/>
              </a:solidFill>
            </a:endParaRPr>
          </a:p>
        </p:txBody>
      </p:sp>
      <p:sp>
        <p:nvSpPr>
          <p:cNvPr id="4" name="Espaço Reservado para Texto 3"/>
          <p:cNvSpPr>
            <a:spLocks noGrp="1"/>
          </p:cNvSpPr>
          <p:nvPr>
            <p:ph type="body" idx="2"/>
          </p:nvPr>
        </p:nvSpPr>
        <p:spPr>
          <a:xfrm>
            <a:off x="4716016" y="1556792"/>
            <a:ext cx="4564238" cy="5040560"/>
          </a:xfrm>
        </p:spPr>
        <p:txBody>
          <a:bodyPr/>
          <a:lstStyle/>
          <a:p>
            <a:pPr>
              <a:buClrTx/>
              <a:buFont typeface="Wingdings" panose="05000000000000000000" pitchFamily="2" charset="2"/>
              <a:buChar char="ü"/>
            </a:pPr>
            <a:r>
              <a:rPr lang="pt-BR" sz="2800" dirty="0" err="1">
                <a:solidFill>
                  <a:schemeClr val="tx1"/>
                </a:solidFill>
                <a:latin typeface="Times New Roman" panose="02020603050405020304" pitchFamily="18" charset="0"/>
                <a:cs typeface="Times New Roman" panose="02020603050405020304" pitchFamily="18" charset="0"/>
              </a:rPr>
              <a:t>Rx</a:t>
            </a:r>
            <a:r>
              <a:rPr lang="pt-BR" sz="2800" dirty="0">
                <a:solidFill>
                  <a:schemeClr val="tx1"/>
                </a:solidFill>
                <a:latin typeface="Times New Roman" panose="02020603050405020304" pitchFamily="18" charset="0"/>
                <a:cs typeface="Times New Roman" panose="02020603050405020304" pitchFamily="18" charset="0"/>
              </a:rPr>
              <a:t> </a:t>
            </a:r>
            <a:r>
              <a:rPr lang="pt-BR" sz="2800" dirty="0" smtClean="0">
                <a:solidFill>
                  <a:schemeClr val="tx1"/>
                </a:solidFill>
                <a:latin typeface="Times New Roman" panose="02020603050405020304" pitchFamily="18" charset="0"/>
                <a:cs typeface="Times New Roman" panose="02020603050405020304" pitchFamily="18" charset="0"/>
              </a:rPr>
              <a:t>art. </a:t>
            </a:r>
            <a:r>
              <a:rPr lang="pt-BR" sz="2800" dirty="0">
                <a:solidFill>
                  <a:schemeClr val="tx1"/>
                </a:solidFill>
                <a:latin typeface="Times New Roman" panose="02020603050405020304" pitchFamily="18" charset="0"/>
                <a:cs typeface="Times New Roman" panose="02020603050405020304" pitchFamily="18" charset="0"/>
              </a:rPr>
              <a:t>escapulo umeral: 07</a:t>
            </a:r>
          </a:p>
          <a:p>
            <a:pPr>
              <a:buClrTx/>
              <a:buFont typeface="Wingdings" panose="05000000000000000000" pitchFamily="2" charset="2"/>
              <a:buChar char="ü"/>
            </a:pPr>
            <a:r>
              <a:rPr lang="pt-BR" sz="2800" dirty="0" err="1">
                <a:solidFill>
                  <a:schemeClr val="tx1"/>
                </a:solidFill>
                <a:latin typeface="Times New Roman" panose="02020603050405020304" pitchFamily="18" charset="0"/>
                <a:cs typeface="Times New Roman" panose="02020603050405020304" pitchFamily="18" charset="0"/>
              </a:rPr>
              <a:t>Rx</a:t>
            </a:r>
            <a:r>
              <a:rPr lang="pt-BR" sz="2800" dirty="0">
                <a:solidFill>
                  <a:schemeClr val="tx1"/>
                </a:solidFill>
                <a:latin typeface="Times New Roman" panose="02020603050405020304" pitchFamily="18" charset="0"/>
                <a:cs typeface="Times New Roman" panose="02020603050405020304" pitchFamily="18" charset="0"/>
              </a:rPr>
              <a:t> mandíbula: </a:t>
            </a:r>
            <a:r>
              <a:rPr lang="pt-BR" sz="2800" dirty="0" smtClean="0">
                <a:solidFill>
                  <a:schemeClr val="tx1"/>
                </a:solidFill>
                <a:latin typeface="Times New Roman" panose="02020603050405020304" pitchFamily="18" charset="0"/>
                <a:cs typeface="Times New Roman" panose="02020603050405020304" pitchFamily="18" charset="0"/>
              </a:rPr>
              <a:t>01</a:t>
            </a:r>
            <a:endParaRPr lang="pt-BR" sz="2800" dirty="0" smtClean="0">
              <a:solidFill>
                <a:srgbClr val="000000"/>
              </a:solidFill>
              <a:latin typeface="Times New Roman" panose="02020603050405020304" pitchFamily="18" charset="0"/>
              <a:cs typeface="Times New Roman" panose="02020603050405020304" pitchFamily="18" charset="0"/>
            </a:endParaRPr>
          </a:p>
          <a:p>
            <a:pPr lvl="0">
              <a:buClrTx/>
              <a:buFont typeface="Wingdings" panose="05000000000000000000" pitchFamily="2" charset="2"/>
              <a:buChar char="ü"/>
            </a:pPr>
            <a:r>
              <a:rPr lang="pt-BR" sz="2800" dirty="0" err="1" smtClean="0">
                <a:solidFill>
                  <a:srgbClr val="000000"/>
                </a:solidFill>
                <a:latin typeface="Times New Roman" panose="02020603050405020304" pitchFamily="18" charset="0"/>
                <a:cs typeface="Times New Roman" panose="02020603050405020304" pitchFamily="18" charset="0"/>
              </a:rPr>
              <a:t>Rx</a:t>
            </a:r>
            <a:r>
              <a:rPr lang="pt-BR" sz="2800" dirty="0" smtClean="0">
                <a:solidFill>
                  <a:srgbClr val="000000"/>
                </a:solidFill>
                <a:latin typeface="Times New Roman" panose="02020603050405020304" pitchFamily="18" charset="0"/>
                <a:cs typeface="Times New Roman" panose="02020603050405020304" pitchFamily="18" charset="0"/>
              </a:rPr>
              <a:t> tornozelo: 01</a:t>
            </a:r>
          </a:p>
          <a:p>
            <a:pPr lvl="0">
              <a:buClrTx/>
              <a:buFont typeface="Wingdings" panose="05000000000000000000" pitchFamily="2" charset="2"/>
              <a:buChar char="ü"/>
            </a:pPr>
            <a:r>
              <a:rPr lang="pt-BR" sz="2800" dirty="0" err="1" smtClean="0">
                <a:solidFill>
                  <a:srgbClr val="000000"/>
                </a:solidFill>
                <a:latin typeface="Times New Roman" panose="02020603050405020304" pitchFamily="18" charset="0"/>
                <a:cs typeface="Times New Roman" panose="02020603050405020304" pitchFamily="18" charset="0"/>
              </a:rPr>
              <a:t>Rx</a:t>
            </a:r>
            <a:r>
              <a:rPr lang="pt-BR" sz="2800" dirty="0" smtClean="0">
                <a:solidFill>
                  <a:srgbClr val="000000"/>
                </a:solidFill>
                <a:latin typeface="Times New Roman" panose="02020603050405020304" pitchFamily="18" charset="0"/>
                <a:cs typeface="Times New Roman" panose="02020603050405020304" pitchFamily="18" charset="0"/>
              </a:rPr>
              <a:t> clavícula: 01</a:t>
            </a:r>
          </a:p>
          <a:p>
            <a:pPr lvl="0">
              <a:buClrTx/>
              <a:buFont typeface="Wingdings" panose="05000000000000000000" pitchFamily="2" charset="2"/>
              <a:buChar char="ü"/>
            </a:pPr>
            <a:r>
              <a:rPr lang="pt-BR" sz="2800" dirty="0" err="1" smtClean="0">
                <a:solidFill>
                  <a:srgbClr val="000000"/>
                </a:solidFill>
                <a:latin typeface="Times New Roman" panose="02020603050405020304" pitchFamily="18" charset="0"/>
                <a:cs typeface="Times New Roman" panose="02020603050405020304" pitchFamily="18" charset="0"/>
              </a:rPr>
              <a:t>Rx</a:t>
            </a:r>
            <a:r>
              <a:rPr lang="pt-BR" sz="2800" dirty="0" smtClean="0">
                <a:solidFill>
                  <a:srgbClr val="000000"/>
                </a:solidFill>
                <a:latin typeface="Times New Roman" panose="02020603050405020304" pitchFamily="18" charset="0"/>
                <a:cs typeface="Times New Roman" panose="02020603050405020304" pitchFamily="18" charset="0"/>
              </a:rPr>
              <a:t> col. Torácica-Dorsal : 01</a:t>
            </a:r>
          </a:p>
          <a:p>
            <a:pPr lvl="0">
              <a:buClrTx/>
              <a:buFont typeface="Wingdings" panose="05000000000000000000" pitchFamily="2" charset="2"/>
              <a:buChar char="ü"/>
            </a:pPr>
            <a:r>
              <a:rPr lang="pt-BR" sz="2800" dirty="0" err="1" smtClean="0">
                <a:solidFill>
                  <a:srgbClr val="000000"/>
                </a:solidFill>
                <a:latin typeface="Times New Roman" panose="02020603050405020304" pitchFamily="18" charset="0"/>
                <a:cs typeface="Times New Roman" panose="02020603050405020304" pitchFamily="18" charset="0"/>
              </a:rPr>
              <a:t>Rx</a:t>
            </a:r>
            <a:r>
              <a:rPr lang="pt-BR" sz="2800" dirty="0" smtClean="0">
                <a:solidFill>
                  <a:srgbClr val="000000"/>
                </a:solidFill>
                <a:latin typeface="Times New Roman" panose="02020603050405020304" pitchFamily="18" charset="0"/>
                <a:cs typeface="Times New Roman" panose="02020603050405020304" pitchFamily="18" charset="0"/>
              </a:rPr>
              <a:t> </a:t>
            </a:r>
            <a:r>
              <a:rPr lang="pt-BR" sz="2800" dirty="0" err="1" smtClean="0">
                <a:solidFill>
                  <a:srgbClr val="000000"/>
                </a:solidFill>
                <a:latin typeface="Times New Roman" panose="02020603050405020304" pitchFamily="18" charset="0"/>
                <a:cs typeface="Times New Roman" panose="02020603050405020304" pitchFamily="18" charset="0"/>
              </a:rPr>
              <a:t>artic</a:t>
            </a:r>
            <a:r>
              <a:rPr lang="pt-BR" sz="2800" dirty="0" smtClean="0">
                <a:solidFill>
                  <a:srgbClr val="000000"/>
                </a:solidFill>
                <a:latin typeface="Times New Roman" panose="02020603050405020304" pitchFamily="18" charset="0"/>
                <a:cs typeface="Times New Roman" panose="02020603050405020304" pitchFamily="18" charset="0"/>
              </a:rPr>
              <a:t>. </a:t>
            </a:r>
            <a:r>
              <a:rPr lang="pt-BR" sz="2800" dirty="0" err="1" smtClean="0">
                <a:solidFill>
                  <a:srgbClr val="000000"/>
                </a:solidFill>
                <a:latin typeface="Times New Roman" panose="02020603050405020304" pitchFamily="18" charset="0"/>
                <a:cs typeface="Times New Roman" panose="02020603050405020304" pitchFamily="18" charset="0"/>
              </a:rPr>
              <a:t>acromio</a:t>
            </a:r>
            <a:r>
              <a:rPr lang="pt-BR" sz="2800" dirty="0" smtClean="0">
                <a:solidFill>
                  <a:srgbClr val="000000"/>
                </a:solidFill>
                <a:latin typeface="Times New Roman" panose="02020603050405020304" pitchFamily="18" charset="0"/>
                <a:cs typeface="Times New Roman" panose="02020603050405020304" pitchFamily="18" charset="0"/>
              </a:rPr>
              <a:t> </a:t>
            </a:r>
            <a:r>
              <a:rPr lang="pt-BR" sz="2800" dirty="0" err="1" smtClean="0">
                <a:solidFill>
                  <a:srgbClr val="000000"/>
                </a:solidFill>
                <a:latin typeface="Times New Roman" panose="02020603050405020304" pitchFamily="18" charset="0"/>
                <a:cs typeface="Times New Roman" panose="02020603050405020304" pitchFamily="18" charset="0"/>
              </a:rPr>
              <a:t>clav</a:t>
            </a:r>
            <a:r>
              <a:rPr lang="pt-BR" sz="2800" dirty="0" smtClean="0">
                <a:solidFill>
                  <a:srgbClr val="000000"/>
                </a:solidFill>
                <a:latin typeface="Times New Roman" panose="02020603050405020304" pitchFamily="18" charset="0"/>
                <a:cs typeface="Times New Roman" panose="02020603050405020304" pitchFamily="18" charset="0"/>
              </a:rPr>
              <a:t>. :01</a:t>
            </a:r>
          </a:p>
          <a:p>
            <a:endParaRPr lang="pt-BR" dirty="0"/>
          </a:p>
        </p:txBody>
      </p:sp>
    </p:spTree>
    <p:extLst>
      <p:ext uri="{BB962C8B-B14F-4D97-AF65-F5344CB8AC3E}">
        <p14:creationId xmlns:p14="http://schemas.microsoft.com/office/powerpoint/2010/main" xmlns="" val="40963666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548680"/>
            <a:ext cx="7391399" cy="1066799"/>
          </a:xfrm>
        </p:spPr>
        <p:txBody>
          <a:bodyPr/>
          <a:lstStyle/>
          <a:p>
            <a:r>
              <a:rPr lang="pt-BR" sz="4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Exames Realizado na Radiologia </a:t>
            </a:r>
            <a:endParaRPr lang="pt-BR"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Espaço Reservado para Texto 2"/>
          <p:cNvSpPr>
            <a:spLocks noGrp="1"/>
          </p:cNvSpPr>
          <p:nvPr>
            <p:ph type="body" idx="1"/>
          </p:nvPr>
        </p:nvSpPr>
        <p:spPr>
          <a:xfrm>
            <a:off x="179512" y="2490664"/>
            <a:ext cx="4968552" cy="4367336"/>
          </a:xfrm>
        </p:spPr>
        <p:txBody>
          <a:bodyPr/>
          <a:lstStyle/>
          <a:p>
            <a:pPr lvl="0">
              <a:buClrTx/>
              <a:buFont typeface="Wingdings" panose="05000000000000000000" pitchFamily="2" charset="2"/>
              <a:buChar char="ü"/>
            </a:pPr>
            <a:r>
              <a:rPr lang="pt-BR" sz="2400" dirty="0">
                <a:solidFill>
                  <a:srgbClr val="000000"/>
                </a:solidFill>
                <a:latin typeface="Times New Roman" panose="02020603050405020304" pitchFamily="18" charset="0"/>
                <a:cs typeface="Times New Roman" panose="02020603050405020304" pitchFamily="18" charset="0"/>
              </a:rPr>
              <a:t>USG. abdômen total: </a:t>
            </a:r>
            <a:r>
              <a:rPr lang="pt-BR" sz="2400" dirty="0" smtClean="0">
                <a:solidFill>
                  <a:srgbClr val="000000"/>
                </a:solidFill>
                <a:latin typeface="Times New Roman" panose="02020603050405020304" pitchFamily="18" charset="0"/>
                <a:cs typeface="Times New Roman" panose="02020603050405020304" pitchFamily="18" charset="0"/>
              </a:rPr>
              <a:t>32</a:t>
            </a:r>
            <a:endParaRPr lang="pt-BR" sz="2400" dirty="0">
              <a:solidFill>
                <a:srgbClr val="000000"/>
              </a:solidFill>
              <a:latin typeface="Times New Roman" panose="02020603050405020304" pitchFamily="18" charset="0"/>
              <a:cs typeface="Times New Roman" panose="02020603050405020304" pitchFamily="18" charset="0"/>
            </a:endParaRPr>
          </a:p>
          <a:p>
            <a:pPr lvl="0">
              <a:buClrTx/>
              <a:buFont typeface="Wingdings" panose="05000000000000000000" pitchFamily="2" charset="2"/>
              <a:buChar char="ü"/>
            </a:pPr>
            <a:r>
              <a:rPr lang="pt-BR" sz="2400" dirty="0">
                <a:solidFill>
                  <a:srgbClr val="000000"/>
                </a:solidFill>
                <a:latin typeface="Times New Roman" panose="02020603050405020304" pitchFamily="18" charset="0"/>
                <a:cs typeface="Times New Roman" panose="02020603050405020304" pitchFamily="18" charset="0"/>
              </a:rPr>
              <a:t>USG. abdômen </a:t>
            </a:r>
            <a:r>
              <a:rPr lang="pt-BR" sz="2400" dirty="0" smtClean="0">
                <a:solidFill>
                  <a:srgbClr val="000000"/>
                </a:solidFill>
                <a:latin typeface="Times New Roman" panose="02020603050405020304" pitchFamily="18" charset="0"/>
                <a:cs typeface="Times New Roman" panose="02020603050405020304" pitchFamily="18" charset="0"/>
              </a:rPr>
              <a:t>superior:02</a:t>
            </a:r>
          </a:p>
          <a:p>
            <a:pPr lvl="0">
              <a:buClrTx/>
              <a:buFont typeface="Wingdings" panose="05000000000000000000" pitchFamily="2" charset="2"/>
              <a:buChar char="ü"/>
            </a:pPr>
            <a:r>
              <a:rPr lang="pt-BR" sz="2400" dirty="0">
                <a:solidFill>
                  <a:srgbClr val="000000"/>
                </a:solidFill>
                <a:latin typeface="Times New Roman" panose="02020603050405020304" pitchFamily="18" charset="0"/>
                <a:cs typeface="Times New Roman" panose="02020603050405020304" pitchFamily="18" charset="0"/>
              </a:rPr>
              <a:t>USG</a:t>
            </a:r>
            <a:r>
              <a:rPr lang="pt-BR" sz="2400" dirty="0" smtClean="0">
                <a:solidFill>
                  <a:srgbClr val="000000"/>
                </a:solidFill>
                <a:latin typeface="Times New Roman" panose="02020603050405020304" pitchFamily="18" charset="0"/>
                <a:cs typeface="Times New Roman" panose="02020603050405020304" pitchFamily="18" charset="0"/>
              </a:rPr>
              <a:t>. Obstétrica c/ </a:t>
            </a:r>
            <a:r>
              <a:rPr lang="pt-BR" sz="2400" dirty="0" err="1" smtClean="0">
                <a:solidFill>
                  <a:srgbClr val="000000"/>
                </a:solidFill>
                <a:latin typeface="Times New Roman" panose="02020603050405020304" pitchFamily="18" charset="0"/>
                <a:cs typeface="Times New Roman" panose="02020603050405020304" pitchFamily="18" charset="0"/>
              </a:rPr>
              <a:t>translucencia</a:t>
            </a:r>
            <a:r>
              <a:rPr lang="pt-BR" sz="2400" dirty="0" smtClean="0">
                <a:solidFill>
                  <a:srgbClr val="000000"/>
                </a:solidFill>
                <a:latin typeface="Times New Roman" panose="02020603050405020304" pitchFamily="18" charset="0"/>
                <a:cs typeface="Times New Roman" panose="02020603050405020304" pitchFamily="18" charset="0"/>
              </a:rPr>
              <a:t> </a:t>
            </a:r>
            <a:r>
              <a:rPr lang="pt-BR" sz="2400" dirty="0" err="1" smtClean="0">
                <a:solidFill>
                  <a:srgbClr val="000000"/>
                </a:solidFill>
                <a:latin typeface="Times New Roman" panose="02020603050405020304" pitchFamily="18" charset="0"/>
                <a:cs typeface="Times New Roman" panose="02020603050405020304" pitchFamily="18" charset="0"/>
              </a:rPr>
              <a:t>nucal</a:t>
            </a:r>
            <a:r>
              <a:rPr lang="pt-BR" sz="2400" dirty="0" smtClean="0">
                <a:solidFill>
                  <a:srgbClr val="000000"/>
                </a:solidFill>
                <a:latin typeface="Times New Roman" panose="02020603050405020304" pitchFamily="18" charset="0"/>
                <a:cs typeface="Times New Roman" panose="02020603050405020304" pitchFamily="18" charset="0"/>
              </a:rPr>
              <a:t>: 01</a:t>
            </a:r>
          </a:p>
          <a:p>
            <a:pPr lvl="0">
              <a:buClrTx/>
              <a:buFont typeface="Wingdings" panose="05000000000000000000" pitchFamily="2" charset="2"/>
              <a:buChar char="ü"/>
            </a:pPr>
            <a:r>
              <a:rPr lang="pt-BR" sz="2400" dirty="0">
                <a:solidFill>
                  <a:srgbClr val="000000"/>
                </a:solidFill>
                <a:latin typeface="Times New Roman" panose="02020603050405020304" pitchFamily="18" charset="0"/>
                <a:cs typeface="Times New Roman" panose="02020603050405020304" pitchFamily="18" charset="0"/>
              </a:rPr>
              <a:t>USG. </a:t>
            </a:r>
            <a:r>
              <a:rPr lang="pt-BR" sz="2400" dirty="0" smtClean="0">
                <a:solidFill>
                  <a:srgbClr val="000000"/>
                </a:solidFill>
                <a:latin typeface="Times New Roman" panose="02020603050405020304" pitchFamily="18" charset="0"/>
                <a:cs typeface="Times New Roman" panose="02020603050405020304" pitchFamily="18" charset="0"/>
              </a:rPr>
              <a:t>Obstétrico 1 trimestre  </a:t>
            </a:r>
            <a:r>
              <a:rPr lang="pt-BR" sz="2400" dirty="0" err="1" smtClean="0">
                <a:solidFill>
                  <a:srgbClr val="000000"/>
                </a:solidFill>
                <a:latin typeface="Times New Roman" panose="02020603050405020304" pitchFamily="18" charset="0"/>
                <a:cs typeface="Times New Roman" panose="02020603050405020304" pitchFamily="18" charset="0"/>
              </a:rPr>
              <a:t>endovaginal</a:t>
            </a:r>
            <a:r>
              <a:rPr lang="pt-BR" sz="2400" dirty="0" smtClean="0">
                <a:solidFill>
                  <a:srgbClr val="000000"/>
                </a:solidFill>
                <a:latin typeface="Times New Roman" panose="02020603050405020304" pitchFamily="18" charset="0"/>
                <a:cs typeface="Times New Roman" panose="02020603050405020304" pitchFamily="18" charset="0"/>
              </a:rPr>
              <a:t>: 02</a:t>
            </a:r>
          </a:p>
          <a:p>
            <a:pPr lvl="0">
              <a:buClrTx/>
              <a:buFont typeface="Wingdings" panose="05000000000000000000" pitchFamily="2" charset="2"/>
              <a:buChar char="ü"/>
            </a:pPr>
            <a:r>
              <a:rPr lang="pt-BR" sz="2400" dirty="0">
                <a:solidFill>
                  <a:srgbClr val="000000"/>
                </a:solidFill>
                <a:latin typeface="Times New Roman" panose="02020603050405020304" pitchFamily="18" charset="0"/>
                <a:cs typeface="Times New Roman" panose="02020603050405020304" pitchFamily="18" charset="0"/>
              </a:rPr>
              <a:t>USG. </a:t>
            </a:r>
            <a:r>
              <a:rPr lang="pt-BR" sz="2400" dirty="0" smtClean="0">
                <a:solidFill>
                  <a:srgbClr val="000000"/>
                </a:solidFill>
                <a:latin typeface="Times New Roman" panose="02020603050405020304" pitchFamily="18" charset="0"/>
                <a:cs typeface="Times New Roman" panose="02020603050405020304" pitchFamily="18" charset="0"/>
              </a:rPr>
              <a:t>Obstétrico morfológico: 04</a:t>
            </a:r>
          </a:p>
          <a:p>
            <a:pPr lvl="0">
              <a:buClrTx/>
              <a:buFont typeface="Wingdings" panose="05000000000000000000" pitchFamily="2" charset="2"/>
              <a:buChar char="ü"/>
            </a:pPr>
            <a:r>
              <a:rPr lang="pt-BR" sz="2400" dirty="0">
                <a:solidFill>
                  <a:srgbClr val="000000"/>
                </a:solidFill>
                <a:latin typeface="Times New Roman" panose="02020603050405020304" pitchFamily="18" charset="0"/>
                <a:cs typeface="Times New Roman" panose="02020603050405020304" pitchFamily="18" charset="0"/>
              </a:rPr>
              <a:t>USG. </a:t>
            </a:r>
            <a:r>
              <a:rPr lang="pt-BR" sz="2400" dirty="0" smtClean="0">
                <a:solidFill>
                  <a:srgbClr val="000000"/>
                </a:solidFill>
                <a:latin typeface="Times New Roman" panose="02020603050405020304" pitchFamily="18" charset="0"/>
                <a:cs typeface="Times New Roman" panose="02020603050405020304" pitchFamily="18" charset="0"/>
              </a:rPr>
              <a:t>Obstétrico: 05</a:t>
            </a:r>
          </a:p>
          <a:p>
            <a:pPr lvl="0">
              <a:buClrTx/>
              <a:buFont typeface="Wingdings" panose="05000000000000000000" pitchFamily="2" charset="2"/>
              <a:buChar char="ü"/>
            </a:pPr>
            <a:r>
              <a:rPr lang="pt-BR" sz="2400" dirty="0" smtClean="0">
                <a:solidFill>
                  <a:srgbClr val="000000"/>
                </a:solidFill>
                <a:latin typeface="Times New Roman" panose="02020603050405020304" pitchFamily="18" charset="0"/>
                <a:cs typeface="Times New Roman" panose="02020603050405020304" pitchFamily="18" charset="0"/>
              </a:rPr>
              <a:t>USG. Órgãos e estruturas :06</a:t>
            </a:r>
          </a:p>
          <a:p>
            <a:pPr lvl="0">
              <a:buClr>
                <a:srgbClr val="DDDDDD"/>
              </a:buClr>
            </a:pPr>
            <a:endParaRPr lang="pt-BR" sz="2400" dirty="0" smtClean="0">
              <a:solidFill>
                <a:srgbClr val="000000"/>
              </a:solidFill>
            </a:endParaRPr>
          </a:p>
          <a:p>
            <a:pPr lvl="0">
              <a:buClr>
                <a:srgbClr val="DDDDDD"/>
              </a:buClr>
            </a:pPr>
            <a:endParaRPr lang="pt-BR" sz="2400" dirty="0">
              <a:solidFill>
                <a:srgbClr val="000000"/>
              </a:solidFill>
            </a:endParaRPr>
          </a:p>
          <a:p>
            <a:endParaRPr lang="pt-BR" dirty="0"/>
          </a:p>
        </p:txBody>
      </p:sp>
      <p:sp>
        <p:nvSpPr>
          <p:cNvPr id="4" name="Espaço Reservado para Texto 3"/>
          <p:cNvSpPr>
            <a:spLocks noGrp="1"/>
          </p:cNvSpPr>
          <p:nvPr>
            <p:ph type="body" idx="2"/>
          </p:nvPr>
        </p:nvSpPr>
        <p:spPr>
          <a:xfrm>
            <a:off x="4932040" y="2492896"/>
            <a:ext cx="3619500" cy="4247728"/>
          </a:xfrm>
        </p:spPr>
        <p:txBody>
          <a:bodyPr/>
          <a:lstStyle/>
          <a:p>
            <a:pPr>
              <a:buClr>
                <a:schemeClr val="tx1"/>
              </a:buClr>
              <a:buFont typeface="Wingdings" panose="05000000000000000000" pitchFamily="2" charset="2"/>
              <a:buChar char="ü"/>
            </a:pPr>
            <a:r>
              <a:rPr lang="pt-BR" sz="2400" dirty="0">
                <a:solidFill>
                  <a:srgbClr val="000000"/>
                </a:solidFill>
                <a:latin typeface="Times New Roman" panose="02020603050405020304" pitchFamily="18" charset="0"/>
                <a:cs typeface="Times New Roman" panose="02020603050405020304" pitchFamily="18" charset="0"/>
              </a:rPr>
              <a:t>USG. </a:t>
            </a:r>
            <a:r>
              <a:rPr lang="pt-BR" sz="2400" dirty="0" smtClean="0">
                <a:solidFill>
                  <a:srgbClr val="000000"/>
                </a:solidFill>
                <a:latin typeface="Times New Roman" panose="02020603050405020304" pitchFamily="18" charset="0"/>
                <a:cs typeface="Times New Roman" panose="02020603050405020304" pitchFamily="18" charset="0"/>
              </a:rPr>
              <a:t>Transvaginal: 01</a:t>
            </a:r>
          </a:p>
          <a:p>
            <a:pPr>
              <a:buClr>
                <a:schemeClr val="tx1"/>
              </a:buClr>
              <a:buFont typeface="Wingdings" panose="05000000000000000000" pitchFamily="2" charset="2"/>
              <a:buChar char="ü"/>
            </a:pPr>
            <a:r>
              <a:rPr lang="pt-BR" sz="2400" dirty="0">
                <a:solidFill>
                  <a:srgbClr val="000000"/>
                </a:solidFill>
                <a:latin typeface="Times New Roman" panose="02020603050405020304" pitchFamily="18" charset="0"/>
                <a:cs typeface="Times New Roman" panose="02020603050405020304" pitchFamily="18" charset="0"/>
              </a:rPr>
              <a:t>USG. </a:t>
            </a:r>
            <a:r>
              <a:rPr lang="pt-BR" sz="2400" dirty="0" smtClean="0">
                <a:solidFill>
                  <a:srgbClr val="000000"/>
                </a:solidFill>
                <a:latin typeface="Times New Roman" panose="02020603050405020304" pitchFamily="18" charset="0"/>
                <a:cs typeface="Times New Roman" panose="02020603050405020304" pitchFamily="18" charset="0"/>
              </a:rPr>
              <a:t>Aparelho urinário: 02</a:t>
            </a:r>
          </a:p>
          <a:p>
            <a:pPr>
              <a:buClr>
                <a:schemeClr val="tx1"/>
              </a:buClr>
              <a:buFont typeface="Wingdings" panose="05000000000000000000" pitchFamily="2" charset="2"/>
              <a:buChar char="ü"/>
            </a:pPr>
            <a:r>
              <a:rPr lang="pt-BR" sz="2400" dirty="0">
                <a:solidFill>
                  <a:srgbClr val="000000"/>
                </a:solidFill>
                <a:latin typeface="Times New Roman" panose="02020603050405020304" pitchFamily="18" charset="0"/>
                <a:cs typeface="Times New Roman" panose="02020603050405020304" pitchFamily="18" charset="0"/>
              </a:rPr>
              <a:t>USG. Pélvica: 01</a:t>
            </a:r>
          </a:p>
          <a:p>
            <a:pPr>
              <a:buClr>
                <a:schemeClr val="tx1"/>
              </a:buClr>
              <a:buFont typeface="Wingdings" panose="05000000000000000000" pitchFamily="2" charset="2"/>
              <a:buChar char="ü"/>
            </a:pPr>
            <a:r>
              <a:rPr lang="pt-BR" sz="2400" dirty="0">
                <a:solidFill>
                  <a:srgbClr val="000000"/>
                </a:solidFill>
                <a:latin typeface="Times New Roman" panose="02020603050405020304" pitchFamily="18" charset="0"/>
                <a:cs typeface="Times New Roman" panose="02020603050405020304" pitchFamily="18" charset="0"/>
              </a:rPr>
              <a:t>USG. Articulações: 07</a:t>
            </a:r>
          </a:p>
          <a:p>
            <a:pPr>
              <a:buClr>
                <a:schemeClr val="tx1"/>
              </a:buClr>
              <a:buFont typeface="Wingdings" panose="05000000000000000000" pitchFamily="2" charset="2"/>
              <a:buChar char="ü"/>
            </a:pPr>
            <a:r>
              <a:rPr lang="pt-BR" sz="2400" dirty="0">
                <a:solidFill>
                  <a:srgbClr val="000000"/>
                </a:solidFill>
                <a:latin typeface="Times New Roman" panose="02020603050405020304" pitchFamily="18" charset="0"/>
                <a:cs typeface="Times New Roman" panose="02020603050405020304" pitchFamily="18" charset="0"/>
              </a:rPr>
              <a:t>USG. Órgãos e estruturas :06</a:t>
            </a:r>
          </a:p>
          <a:p>
            <a:pPr>
              <a:buClr>
                <a:schemeClr val="tx1"/>
              </a:buClr>
              <a:buFont typeface="Wingdings" panose="05000000000000000000" pitchFamily="2" charset="2"/>
              <a:buChar char="ü"/>
            </a:pPr>
            <a:r>
              <a:rPr lang="pt-BR" sz="2400" dirty="0">
                <a:solidFill>
                  <a:srgbClr val="000000"/>
                </a:solidFill>
                <a:latin typeface="Times New Roman" panose="02020603050405020304" pitchFamily="18" charset="0"/>
                <a:cs typeface="Times New Roman" panose="02020603050405020304" pitchFamily="18" charset="0"/>
              </a:rPr>
              <a:t>USG. Pélvica: 01</a:t>
            </a:r>
          </a:p>
          <a:p>
            <a:pPr>
              <a:buClr>
                <a:schemeClr val="tx1"/>
              </a:buClr>
              <a:buFont typeface="Wingdings" panose="05000000000000000000" pitchFamily="2" charset="2"/>
              <a:buChar char="ü"/>
            </a:pPr>
            <a:r>
              <a:rPr lang="pt-BR" sz="2400" dirty="0">
                <a:solidFill>
                  <a:srgbClr val="000000"/>
                </a:solidFill>
                <a:latin typeface="Times New Roman" panose="02020603050405020304" pitchFamily="18" charset="0"/>
                <a:cs typeface="Times New Roman" panose="02020603050405020304" pitchFamily="18" charset="0"/>
              </a:rPr>
              <a:t>USG. Articulações: 07</a:t>
            </a:r>
          </a:p>
          <a:p>
            <a:endParaRPr lang="pt-BR" dirty="0"/>
          </a:p>
        </p:txBody>
      </p:sp>
    </p:spTree>
    <p:extLst>
      <p:ext uri="{BB962C8B-B14F-4D97-AF65-F5344CB8AC3E}">
        <p14:creationId xmlns:p14="http://schemas.microsoft.com/office/powerpoint/2010/main" xmlns="" val="17439436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404664"/>
            <a:ext cx="7391399" cy="1066799"/>
          </a:xfrm>
        </p:spPr>
        <p:txBody>
          <a:bodyPr/>
          <a:lstStyle/>
          <a:p>
            <a:r>
              <a:rPr lang="pt-BR" sz="4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Exames Realizado na Radiologia </a:t>
            </a:r>
            <a:endParaRPr lang="pt-BR"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Espaço Reservado para Texto 2"/>
          <p:cNvSpPr>
            <a:spLocks noGrp="1"/>
          </p:cNvSpPr>
          <p:nvPr>
            <p:ph type="body" idx="1"/>
          </p:nvPr>
        </p:nvSpPr>
        <p:spPr>
          <a:xfrm>
            <a:off x="0" y="2780928"/>
            <a:ext cx="4104456" cy="3960440"/>
          </a:xfrm>
        </p:spPr>
        <p:txBody>
          <a:bodyPr/>
          <a:lstStyle/>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Morfologia: 02</a:t>
            </a:r>
          </a:p>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Mamas: 08</a:t>
            </a:r>
          </a:p>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Ombro: 03</a:t>
            </a:r>
          </a:p>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Abdômen total: 02</a:t>
            </a:r>
          </a:p>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Parede abdominal: 02</a:t>
            </a:r>
          </a:p>
          <a:p>
            <a:pPr>
              <a:buClrTx/>
              <a:buFont typeface="Wingdings" panose="05000000000000000000" pitchFamily="2" charset="2"/>
              <a:buChar char="ü"/>
            </a:pPr>
            <a:r>
              <a:rPr lang="pt-BR" sz="2800" dirty="0">
                <a:solidFill>
                  <a:schemeClr val="tx1"/>
                </a:solidFill>
                <a:latin typeface="Times New Roman" panose="02020603050405020304" pitchFamily="18" charset="0"/>
                <a:cs typeface="Times New Roman" panose="02020603050405020304" pitchFamily="18" charset="0"/>
              </a:rPr>
              <a:t>Ultrassom tireoide: 01</a:t>
            </a:r>
          </a:p>
          <a:p>
            <a:pPr>
              <a:buClrTx/>
              <a:buFont typeface="Wingdings" panose="05000000000000000000" pitchFamily="2" charset="2"/>
              <a:buChar char="ü"/>
            </a:pPr>
            <a:r>
              <a:rPr lang="pt-BR" sz="2800" dirty="0">
                <a:solidFill>
                  <a:schemeClr val="tx1"/>
                </a:solidFill>
                <a:latin typeface="Times New Roman" panose="02020603050405020304" pitchFamily="18" charset="0"/>
                <a:cs typeface="Times New Roman" panose="02020603050405020304" pitchFamily="18" charset="0"/>
              </a:rPr>
              <a:t>Ultrassom </a:t>
            </a:r>
            <a:r>
              <a:rPr lang="pt-BR" sz="2800" dirty="0" smtClean="0">
                <a:solidFill>
                  <a:schemeClr val="tx1"/>
                </a:solidFill>
                <a:latin typeface="Times New Roman" panose="02020603050405020304" pitchFamily="18" charset="0"/>
                <a:cs typeface="Times New Roman" panose="02020603050405020304" pitchFamily="18" charset="0"/>
              </a:rPr>
              <a:t>obtétrica:01</a:t>
            </a:r>
            <a:endParaRPr lang="pt-BR" sz="2800" dirty="0">
              <a:solidFill>
                <a:schemeClr val="tx1"/>
              </a:solidFill>
              <a:latin typeface="Times New Roman" panose="02020603050405020304" pitchFamily="18" charset="0"/>
              <a:cs typeface="Times New Roman" panose="02020603050405020304" pitchFamily="18" charset="0"/>
            </a:endParaRPr>
          </a:p>
          <a:p>
            <a:endParaRPr lang="pt-BR" dirty="0" smtClean="0">
              <a:solidFill>
                <a:schemeClr val="tx1"/>
              </a:solidFill>
            </a:endParaRPr>
          </a:p>
          <a:p>
            <a:endParaRPr lang="pt-BR" dirty="0">
              <a:solidFill>
                <a:schemeClr val="tx1"/>
              </a:solidFill>
            </a:endParaRPr>
          </a:p>
        </p:txBody>
      </p:sp>
      <p:sp>
        <p:nvSpPr>
          <p:cNvPr id="4" name="Espaço Reservado para Texto 3"/>
          <p:cNvSpPr>
            <a:spLocks noGrp="1"/>
          </p:cNvSpPr>
          <p:nvPr>
            <p:ph type="body" idx="2"/>
          </p:nvPr>
        </p:nvSpPr>
        <p:spPr>
          <a:xfrm>
            <a:off x="4211960" y="2729136"/>
            <a:ext cx="4824536" cy="4128864"/>
          </a:xfrm>
        </p:spPr>
        <p:txBody>
          <a:bodyPr/>
          <a:lstStyle/>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Ultrassom vias urinarias:01</a:t>
            </a:r>
          </a:p>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Ultrassom vias inguinal: 01</a:t>
            </a:r>
          </a:p>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Ultrassom testículos: 01</a:t>
            </a:r>
          </a:p>
          <a:p>
            <a:pPr>
              <a:buClrTx/>
              <a:buFont typeface="Wingdings" panose="05000000000000000000" pitchFamily="2" charset="2"/>
              <a:buChar char="ü"/>
            </a:pPr>
            <a:r>
              <a:rPr lang="pt-BR" sz="2800" dirty="0" smtClean="0">
                <a:solidFill>
                  <a:schemeClr val="tx1"/>
                </a:solidFill>
                <a:latin typeface="Times New Roman" panose="02020603050405020304" pitchFamily="18" charset="0"/>
                <a:cs typeface="Times New Roman" panose="02020603050405020304" pitchFamily="18" charset="0"/>
              </a:rPr>
              <a:t>Ultrassom transvaginal: 01</a:t>
            </a:r>
          </a:p>
          <a:p>
            <a:endParaRPr lang="pt-BR" sz="2800" dirty="0">
              <a:solidFill>
                <a:schemeClr val="tx1"/>
              </a:solidFill>
            </a:endParaRPr>
          </a:p>
        </p:txBody>
      </p:sp>
    </p:spTree>
    <p:extLst>
      <p:ext uri="{BB962C8B-B14F-4D97-AF65-F5344CB8AC3E}">
        <p14:creationId xmlns:p14="http://schemas.microsoft.com/office/powerpoint/2010/main" xmlns="" val="1994060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971600" y="764704"/>
            <a:ext cx="7391399" cy="1066799"/>
          </a:xfrm>
        </p:spPr>
        <p:txBody>
          <a:bodyPr/>
          <a:lstStyle/>
          <a:p>
            <a:r>
              <a:rPr lang="pt-BR" sz="48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Exames Realizados no </a:t>
            </a:r>
            <a:r>
              <a:rPr lang="pt-BR" sz="4800" b="1"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Labcenter</a:t>
            </a:r>
            <a:r>
              <a:rPr lang="pt-BR" sz="48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pt-BR" sz="4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Espaço Reservado para Texto 5"/>
          <p:cNvSpPr>
            <a:spLocks noGrp="1"/>
          </p:cNvSpPr>
          <p:nvPr>
            <p:ph type="body" idx="1"/>
          </p:nvPr>
        </p:nvSpPr>
        <p:spPr>
          <a:xfrm>
            <a:off x="1187624" y="3356992"/>
            <a:ext cx="7097216" cy="2832720"/>
          </a:xfrm>
        </p:spPr>
        <p:txBody>
          <a:bodyPr/>
          <a:lstStyle/>
          <a:p>
            <a:pPr>
              <a:buClrTx/>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Total de pessoas atendidas: 733</a:t>
            </a:r>
          </a:p>
          <a:p>
            <a:pPr>
              <a:buClrTx/>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Valor pago : R$ 41.164,04</a:t>
            </a:r>
            <a:endParaRPr lang="pt-B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069515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1043608" y="620688"/>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Demonstrativo</a:t>
            </a:r>
            <a:r>
              <a:rPr lang="en-US"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de </a:t>
            </a:r>
            <a:r>
              <a:rPr lang="en-US"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Natalidade</a:t>
            </a:r>
            <a:r>
              <a:rPr lang="en-US"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e </a:t>
            </a:r>
            <a:r>
              <a:rPr lang="en-US"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Mortalidade</a:t>
            </a:r>
            <a:r>
              <a:rPr lang="en-US"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Infantil</a:t>
            </a:r>
            <a:endParaRPr lang="en-US"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endParaRPr>
          </a:p>
        </p:txBody>
      </p:sp>
      <p:sp>
        <p:nvSpPr>
          <p:cNvPr id="270" name="Shape 270"/>
          <p:cNvSpPr txBox="1">
            <a:spLocks noGrp="1"/>
          </p:cNvSpPr>
          <p:nvPr>
            <p:ph type="body" idx="1"/>
          </p:nvPr>
        </p:nvSpPr>
        <p:spPr>
          <a:xfrm>
            <a:off x="1043608" y="3068960"/>
            <a:ext cx="7391399" cy="3528344"/>
          </a:xfrm>
          <a:prstGeom prst="rect">
            <a:avLst/>
          </a:prstGeom>
          <a:noFill/>
          <a:ln>
            <a:noFill/>
          </a:ln>
        </p:spPr>
        <p:txBody>
          <a:bodyPr lIns="91425" tIns="45700" rIns="91425" bIns="45700" anchor="t" anchorCtr="0">
            <a:noAutofit/>
          </a:bodyPr>
          <a:lstStyle/>
          <a:p>
            <a:pPr marL="457200" marR="0" lvl="0" indent="-457200" algn="l" rtl="0">
              <a:lnSpc>
                <a:spcPct val="90000"/>
              </a:lnSpc>
              <a:spcBef>
                <a:spcPts val="0"/>
              </a:spcBef>
              <a:spcAft>
                <a:spcPts val="0"/>
              </a:spcAft>
              <a:buClrTx/>
              <a:buSzPct val="75000"/>
              <a:buFont typeface="Wingdings" panose="05000000000000000000" pitchFamily="2" charset="2"/>
              <a:buChar char="ü"/>
            </a:pP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Nascidos</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em</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Amaporã</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smtClean="0">
                <a:solidFill>
                  <a:schemeClr val="dk2"/>
                </a:solidFill>
                <a:latin typeface="Times New Roman" panose="02020603050405020304" pitchFamily="18" charset="0"/>
                <a:cs typeface="Times New Roman" panose="02020603050405020304" pitchFamily="18" charset="0"/>
                <a:sym typeface="Tahoma"/>
              </a:rPr>
              <a:t>01</a:t>
            </a:r>
            <a:endParaRPr lang="en-US" sz="32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640"/>
              </a:spcBef>
              <a:spcAft>
                <a:spcPts val="0"/>
              </a:spcAft>
              <a:buClrTx/>
              <a:buSzPct val="75000"/>
              <a:buFont typeface="Wingdings" panose="05000000000000000000" pitchFamily="2" charset="2"/>
              <a:buChar char="ü"/>
            </a:pP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Nascidos</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em</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smtClean="0">
                <a:solidFill>
                  <a:schemeClr val="dk2"/>
                </a:solidFill>
                <a:latin typeface="Times New Roman" panose="02020603050405020304" pitchFamily="18" charset="0"/>
                <a:cs typeface="Times New Roman" panose="02020603050405020304" pitchFamily="18" charset="0"/>
                <a:sym typeface="Tahoma"/>
              </a:rPr>
              <a:t>Paranavaí</a:t>
            </a:r>
            <a:r>
              <a:rPr lang="en-US" sz="3200" b="0" i="0" u="none" dirty="0" smtClean="0">
                <a:solidFill>
                  <a:schemeClr val="dk2"/>
                </a:solidFill>
                <a:latin typeface="Times New Roman" panose="02020603050405020304" pitchFamily="18" charset="0"/>
                <a:cs typeface="Times New Roman" panose="02020603050405020304" pitchFamily="18" charset="0"/>
                <a:sym typeface="Tahoma"/>
              </a:rPr>
              <a:t>: 16</a:t>
            </a:r>
            <a:endParaRPr lang="en-US" sz="32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640"/>
              </a:spcBef>
              <a:spcAft>
                <a:spcPts val="0"/>
              </a:spcAft>
              <a:buClrTx/>
              <a:buSzPct val="75000"/>
              <a:buFont typeface="Wingdings" panose="05000000000000000000" pitchFamily="2" charset="2"/>
              <a:buChar char="ü"/>
            </a:pPr>
            <a:r>
              <a:rPr lang="en-US" sz="3200" b="1"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Nascidos</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em</a:t>
            </a:r>
            <a:r>
              <a:rPr lang="en-US" sz="3200" b="0" i="0" u="none" dirty="0">
                <a:solidFill>
                  <a:schemeClr val="dk2"/>
                </a:solidFill>
                <a:latin typeface="Times New Roman" panose="02020603050405020304" pitchFamily="18" charset="0"/>
                <a:cs typeface="Times New Roman" panose="02020603050405020304" pitchFamily="18" charset="0"/>
                <a:sym typeface="Tahoma"/>
              </a:rPr>
              <a:t> Loanda: </a:t>
            </a:r>
            <a:r>
              <a:rPr lang="en-US" dirty="0" smtClean="0">
                <a:solidFill>
                  <a:schemeClr val="dk2"/>
                </a:solidFill>
                <a:latin typeface="Times New Roman" panose="02020603050405020304" pitchFamily="18" charset="0"/>
                <a:cs typeface="Times New Roman" panose="02020603050405020304" pitchFamily="18" charset="0"/>
              </a:rPr>
              <a:t>00</a:t>
            </a:r>
            <a:endParaRPr lang="en-US" sz="3200" b="0" i="0" u="none" dirty="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90000"/>
              </a:lnSpc>
              <a:spcBef>
                <a:spcPts val="640"/>
              </a:spcBef>
              <a:spcAft>
                <a:spcPts val="0"/>
              </a:spcAft>
              <a:buClrTx/>
              <a:buSzPct val="75000"/>
              <a:buFont typeface="Wingdings" panose="05000000000000000000" pitchFamily="2" charset="2"/>
              <a:buChar char="ü"/>
            </a:pP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Nascidos</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em</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Sanrandi</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smtClean="0">
                <a:solidFill>
                  <a:schemeClr val="dk2"/>
                </a:solidFill>
                <a:latin typeface="Times New Roman" panose="02020603050405020304" pitchFamily="18" charset="0"/>
                <a:cs typeface="Times New Roman" panose="02020603050405020304" pitchFamily="18" charset="0"/>
                <a:sym typeface="Tahoma"/>
              </a:rPr>
              <a:t>0</a:t>
            </a:r>
            <a:r>
              <a:rPr lang="en-US" dirty="0">
                <a:solidFill>
                  <a:schemeClr val="dk2"/>
                </a:solidFill>
                <a:latin typeface="Times New Roman" panose="02020603050405020304" pitchFamily="18" charset="0"/>
                <a:cs typeface="Times New Roman" panose="02020603050405020304" pitchFamily="18" charset="0"/>
              </a:rPr>
              <a:t>1</a:t>
            </a:r>
          </a:p>
          <a:p>
            <a:pPr marL="457200" marR="0" lvl="0" indent="-457200" algn="l" rtl="0">
              <a:lnSpc>
                <a:spcPct val="90000"/>
              </a:lnSpc>
              <a:spcBef>
                <a:spcPts val="640"/>
              </a:spcBef>
              <a:spcAft>
                <a:spcPts val="0"/>
              </a:spcAft>
              <a:buClrTx/>
              <a:buSzPct val="75000"/>
              <a:buFont typeface="Wingdings" panose="05000000000000000000" pitchFamily="2" charset="2"/>
              <a:buChar char="ü"/>
            </a:pPr>
            <a:r>
              <a:rPr lang="en-US" sz="3200" b="1" i="0" u="none" dirty="0">
                <a:solidFill>
                  <a:schemeClr val="dk2"/>
                </a:solidFill>
                <a:latin typeface="Times New Roman" panose="02020603050405020304" pitchFamily="18" charset="0"/>
                <a:cs typeface="Times New Roman" panose="02020603050405020304" pitchFamily="18" charset="0"/>
                <a:sym typeface="Tahoma"/>
              </a:rPr>
              <a:t> </a:t>
            </a:r>
            <a:r>
              <a:rPr lang="en-US" sz="3200" i="0" u="none" dirty="0" err="1">
                <a:solidFill>
                  <a:schemeClr val="dk2"/>
                </a:solidFill>
                <a:latin typeface="Times New Roman" panose="02020603050405020304" pitchFamily="18" charset="0"/>
                <a:cs typeface="Times New Roman" panose="02020603050405020304" pitchFamily="18" charset="0"/>
                <a:sym typeface="Tahoma"/>
              </a:rPr>
              <a:t>Natimorto</a:t>
            </a:r>
            <a:r>
              <a:rPr lang="en-US" sz="3200" i="0" u="none" dirty="0">
                <a:solidFill>
                  <a:schemeClr val="dk2"/>
                </a:solidFill>
                <a:latin typeface="Times New Roman" panose="02020603050405020304" pitchFamily="18" charset="0"/>
                <a:cs typeface="Times New Roman" panose="02020603050405020304" pitchFamily="18" charset="0"/>
                <a:sym typeface="Tahoma"/>
              </a:rPr>
              <a:t>: 00</a:t>
            </a:r>
          </a:p>
          <a:p>
            <a:pPr marL="457200" marR="0" lvl="0" indent="-457200" algn="l" rtl="0">
              <a:lnSpc>
                <a:spcPct val="90000"/>
              </a:lnSpc>
              <a:spcBef>
                <a:spcPts val="640"/>
              </a:spcBef>
              <a:spcAft>
                <a:spcPts val="0"/>
              </a:spcAft>
              <a:buClrTx/>
              <a:buSzPct val="75000"/>
              <a:buFont typeface="Wingdings" panose="05000000000000000000" pitchFamily="2" charset="2"/>
              <a:buChar char="ü"/>
            </a:pP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Óbito</a:t>
            </a:r>
            <a:r>
              <a:rPr lang="en-US" sz="3200" b="0" i="0" u="none" dirty="0">
                <a:solidFill>
                  <a:schemeClr val="dk2"/>
                </a:solidFill>
                <a:latin typeface="Times New Roman" panose="02020603050405020304" pitchFamily="18" charset="0"/>
                <a:cs typeface="Times New Roman" panose="02020603050405020304" pitchFamily="18" charset="0"/>
                <a:sym typeface="Tahoma"/>
              </a:rPr>
              <a:t> </a:t>
            </a:r>
            <a:r>
              <a:rPr lang="en-US" sz="3200" b="0" i="0" u="none" dirty="0" err="1">
                <a:solidFill>
                  <a:schemeClr val="dk2"/>
                </a:solidFill>
                <a:latin typeface="Times New Roman" panose="02020603050405020304" pitchFamily="18" charset="0"/>
                <a:cs typeface="Times New Roman" panose="02020603050405020304" pitchFamily="18" charset="0"/>
                <a:sym typeface="Tahoma"/>
              </a:rPr>
              <a:t>Infantil</a:t>
            </a:r>
            <a:r>
              <a:rPr lang="en-US" sz="3200" b="0" i="0" u="none" dirty="0">
                <a:solidFill>
                  <a:schemeClr val="dk2"/>
                </a:solidFill>
                <a:latin typeface="Times New Roman" panose="02020603050405020304" pitchFamily="18" charset="0"/>
                <a:cs typeface="Times New Roman" panose="02020603050405020304" pitchFamily="18" charset="0"/>
                <a:sym typeface="Tahoma"/>
              </a:rPr>
              <a:t>: 00</a:t>
            </a:r>
          </a:p>
          <a:p>
            <a:pPr marL="342900" marR="0" lvl="0" indent="-342900" algn="l" rtl="0">
              <a:lnSpc>
                <a:spcPct val="90000"/>
              </a:lnSpc>
              <a:spcBef>
                <a:spcPts val="640"/>
              </a:spcBef>
              <a:spcAft>
                <a:spcPts val="0"/>
              </a:spcAft>
              <a:buClr>
                <a:schemeClr val="accent1"/>
              </a:buClr>
              <a:buSzPct val="25000"/>
              <a:buFont typeface="Noto Sans Symbols"/>
              <a:buNone/>
            </a:pPr>
            <a:endParaRPr sz="3200" b="0" i="0" u="none" dirty="0">
              <a:solidFill>
                <a:schemeClr val="dk2"/>
              </a:solidFill>
              <a:latin typeface="Tahoma"/>
              <a:ea typeface="Tahoma"/>
              <a:cs typeface="Tahoma"/>
              <a:sym typeface="Tahoma"/>
            </a:endParaRPr>
          </a:p>
          <a:p>
            <a:pPr marL="342900" marR="0" lvl="0" indent="-342900" algn="l" rtl="0">
              <a:lnSpc>
                <a:spcPct val="90000"/>
              </a:lnSpc>
              <a:spcBef>
                <a:spcPts val="640"/>
              </a:spcBef>
              <a:spcAft>
                <a:spcPts val="0"/>
              </a:spcAft>
              <a:buClr>
                <a:schemeClr val="accent1"/>
              </a:buClr>
              <a:buSzPct val="75000"/>
              <a:buFont typeface="Noto Sans Symbols"/>
              <a:buNone/>
            </a:pPr>
            <a:endParaRPr sz="3200" b="0" i="0" u="none" dirty="0">
              <a:solidFill>
                <a:schemeClr val="dk2"/>
              </a:solidFill>
              <a:latin typeface="Tahoma"/>
              <a:ea typeface="Tahoma"/>
              <a:cs typeface="Tahoma"/>
              <a:sym typeface="Tahoma"/>
            </a:endParaRPr>
          </a:p>
          <a:p>
            <a:pPr marL="342900" marR="0" lvl="0" indent="-342900" algn="r" rtl="0">
              <a:lnSpc>
                <a:spcPct val="90000"/>
              </a:lnSpc>
              <a:spcBef>
                <a:spcPts val="280"/>
              </a:spcBef>
              <a:spcAft>
                <a:spcPts val="0"/>
              </a:spcAft>
              <a:buClr>
                <a:schemeClr val="accent1"/>
              </a:buClr>
              <a:buSzPct val="25000"/>
              <a:buFont typeface="Noto Sans Symbols"/>
              <a:buNone/>
            </a:pPr>
            <a:r>
              <a:rPr lang="en-US" sz="1400" b="0" i="0" u="none" dirty="0">
                <a:solidFill>
                  <a:schemeClr val="dk2"/>
                </a:solidFill>
                <a:latin typeface="Tahoma"/>
                <a:ea typeface="Tahoma"/>
                <a:cs typeface="Tahoma"/>
                <a:sym typeface="Tahoma"/>
              </a:rPr>
              <a:t>Fonte: Sim e </a:t>
            </a:r>
            <a:r>
              <a:rPr lang="en-US" sz="1400" b="0" i="0" u="none" dirty="0" err="1">
                <a:solidFill>
                  <a:schemeClr val="dk2"/>
                </a:solidFill>
                <a:latin typeface="Tahoma"/>
                <a:ea typeface="Tahoma"/>
                <a:cs typeface="Tahoma"/>
                <a:sym typeface="Tahoma"/>
              </a:rPr>
              <a:t>Sinasc</a:t>
            </a:r>
            <a:endParaRPr lang="en-US" sz="1400" b="0" i="0" u="none" dirty="0">
              <a:solidFill>
                <a:schemeClr val="dk2"/>
              </a:solidFill>
              <a:latin typeface="Tahoma"/>
              <a:ea typeface="Tahoma"/>
              <a:cs typeface="Tahoma"/>
              <a:sym typeface="Tahoma"/>
            </a:endParaRPr>
          </a:p>
        </p:txBody>
      </p:sp>
    </p:spTree>
  </p:cSld>
  <p:clrMapOvr>
    <a:masterClrMapping/>
  </p:clrMapOvr>
  <p:transition spd="slow">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1043608" y="620688"/>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Óbitos</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de </a:t>
            </a: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Mulheres</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em</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Idade</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Fértil</a:t>
            </a:r>
            <a:endPar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endParaRPr>
          </a:p>
        </p:txBody>
      </p:sp>
      <p:sp>
        <p:nvSpPr>
          <p:cNvPr id="276" name="Shape 276"/>
          <p:cNvSpPr txBox="1">
            <a:spLocks noGrp="1"/>
          </p:cNvSpPr>
          <p:nvPr>
            <p:ph type="body" idx="1"/>
          </p:nvPr>
        </p:nvSpPr>
        <p:spPr>
          <a:xfrm>
            <a:off x="1043608" y="3140968"/>
            <a:ext cx="7391399" cy="2951509"/>
          </a:xfrm>
          <a:prstGeom prst="rect">
            <a:avLst/>
          </a:prstGeom>
          <a:noFill/>
          <a:ln>
            <a:noFill/>
          </a:ln>
        </p:spPr>
        <p:txBody>
          <a:bodyPr lIns="91425" tIns="45700" rIns="91425" bIns="45700" anchor="t" anchorCtr="0">
            <a:noAutofit/>
          </a:bodyPr>
          <a:lstStyle/>
          <a:p>
            <a:pPr marL="571500" indent="-571500">
              <a:lnSpc>
                <a:spcPct val="90000"/>
              </a:lnSpc>
              <a:spcBef>
                <a:spcPts val="0"/>
              </a:spcBef>
              <a:buClrTx/>
              <a:buFont typeface="Wingdings" panose="05000000000000000000" pitchFamily="2" charset="2"/>
              <a:buChar char="ü"/>
            </a:pPr>
            <a:r>
              <a:rPr lang="en-US" sz="4000" b="0" i="0" u="none" dirty="0">
                <a:solidFill>
                  <a:schemeClr val="dk2"/>
                </a:solidFill>
                <a:latin typeface="Times New Roman" panose="02020603050405020304" pitchFamily="18" charset="0"/>
                <a:cs typeface="Times New Roman" panose="02020603050405020304" pitchFamily="18" charset="0"/>
                <a:sym typeface="Tahoma"/>
              </a:rPr>
              <a:t> </a:t>
            </a:r>
            <a:r>
              <a:rPr lang="en-US" sz="4000" b="0" i="0" u="none" dirty="0" err="1">
                <a:solidFill>
                  <a:schemeClr val="dk2"/>
                </a:solidFill>
                <a:latin typeface="Times New Roman" panose="02020603050405020304" pitchFamily="18" charset="0"/>
                <a:cs typeface="Times New Roman" panose="02020603050405020304" pitchFamily="18" charset="0"/>
                <a:sym typeface="Tahoma"/>
              </a:rPr>
              <a:t>Óbitos</a:t>
            </a:r>
            <a:r>
              <a:rPr lang="en-US" sz="4000" b="0" i="0" u="none" dirty="0">
                <a:solidFill>
                  <a:schemeClr val="dk2"/>
                </a:solidFill>
                <a:latin typeface="Times New Roman" panose="02020603050405020304" pitchFamily="18" charset="0"/>
                <a:cs typeface="Times New Roman" panose="02020603050405020304" pitchFamily="18" charset="0"/>
                <a:sym typeface="Tahoma"/>
              </a:rPr>
              <a:t>: </a:t>
            </a:r>
            <a:r>
              <a:rPr lang="en-US" sz="4000" dirty="0" smtClean="0">
                <a:solidFill>
                  <a:schemeClr val="dk2"/>
                </a:solidFill>
                <a:latin typeface="Times New Roman" panose="02020603050405020304" pitchFamily="18" charset="0"/>
                <a:cs typeface="Times New Roman" panose="02020603050405020304" pitchFamily="18" charset="0"/>
              </a:rPr>
              <a:t>01</a:t>
            </a:r>
            <a:endParaRPr lang="en-US" sz="4000" dirty="0">
              <a:solidFill>
                <a:schemeClr val="dk2"/>
              </a:solidFill>
              <a:latin typeface="Times New Roman" panose="02020603050405020304" pitchFamily="18" charset="0"/>
              <a:cs typeface="Times New Roman" panose="02020603050405020304" pitchFamily="18" charset="0"/>
            </a:endParaRPr>
          </a:p>
          <a:p>
            <a:pPr marL="342900" marR="0" lvl="0" indent="-342900" algn="l" rtl="0">
              <a:lnSpc>
                <a:spcPct val="90000"/>
              </a:lnSpc>
              <a:spcBef>
                <a:spcPts val="640"/>
              </a:spcBef>
              <a:spcAft>
                <a:spcPts val="0"/>
              </a:spcAft>
              <a:buClr>
                <a:schemeClr val="accent1"/>
              </a:buClr>
              <a:buSzPct val="25000"/>
              <a:buFont typeface="Noto Sans Symbols"/>
              <a:buNone/>
            </a:pPr>
            <a:endParaRPr sz="32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l"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r" rtl="0">
              <a:lnSpc>
                <a:spcPct val="90000"/>
              </a:lnSpc>
              <a:spcBef>
                <a:spcPts val="280"/>
              </a:spcBef>
              <a:spcAft>
                <a:spcPts val="0"/>
              </a:spcAft>
              <a:buClr>
                <a:schemeClr val="accent1"/>
              </a:buClr>
              <a:buSzPct val="25000"/>
              <a:buFont typeface="Noto Sans Symbols"/>
              <a:buNone/>
            </a:pPr>
            <a:endParaRPr sz="1400" b="0" i="0" u="none" dirty="0">
              <a:solidFill>
                <a:srgbClr val="1D94AD"/>
              </a:solidFill>
              <a:latin typeface="Tahoma"/>
              <a:ea typeface="Tahoma"/>
              <a:cs typeface="Tahoma"/>
              <a:sym typeface="Tahoma"/>
            </a:endParaRPr>
          </a:p>
          <a:p>
            <a:pPr marL="342900" marR="0" lvl="0" indent="-342900" algn="r" rtl="0">
              <a:lnSpc>
                <a:spcPct val="90000"/>
              </a:lnSpc>
              <a:spcBef>
                <a:spcPts val="280"/>
              </a:spcBef>
              <a:spcAft>
                <a:spcPts val="0"/>
              </a:spcAft>
              <a:buClr>
                <a:schemeClr val="accent1"/>
              </a:buClr>
              <a:buSzPct val="25000"/>
              <a:buFont typeface="Noto Sans Symbols"/>
              <a:buNone/>
            </a:pPr>
            <a:r>
              <a:rPr lang="en-US" sz="1400" b="0" i="0" u="none" dirty="0">
                <a:solidFill>
                  <a:srgbClr val="1D94AD"/>
                </a:solidFill>
                <a:latin typeface="Tahoma"/>
                <a:ea typeface="Tahoma"/>
                <a:cs typeface="Tahoma"/>
                <a:sym typeface="Tahoma"/>
              </a:rPr>
              <a:t>Fonte: SIM</a:t>
            </a:r>
          </a:p>
        </p:txBody>
      </p:sp>
    </p:spTree>
  </p:cSld>
  <p:clrMapOvr>
    <a:masterClrMapping/>
  </p:clrMapOvr>
  <p:transition spd="slow">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755576" y="332656"/>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Atividades</a:t>
            </a:r>
            <a:r>
              <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da </a:t>
            </a:r>
            <a:br>
              <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br>
            <a:r>
              <a:rPr lang="en-US" sz="44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Vigilância</a:t>
            </a:r>
            <a:r>
              <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44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Sanitária</a:t>
            </a:r>
            <a:endPar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endParaRPr>
          </a:p>
        </p:txBody>
      </p:sp>
      <p:sp>
        <p:nvSpPr>
          <p:cNvPr id="282" name="Shape 282"/>
          <p:cNvSpPr txBox="1">
            <a:spLocks noGrp="1"/>
          </p:cNvSpPr>
          <p:nvPr>
            <p:ph type="body" idx="1"/>
          </p:nvPr>
        </p:nvSpPr>
        <p:spPr>
          <a:xfrm>
            <a:off x="107504" y="1484784"/>
            <a:ext cx="8820149" cy="511304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accent1"/>
              </a:buClr>
              <a:buSzPct val="75000"/>
              <a:buFont typeface="Wingdings" panose="05000000000000000000" pitchFamily="2" charset="2"/>
              <a:buChar char="ü"/>
            </a:pPr>
            <a:endParaRPr sz="2400" b="0" i="0" u="none" dirty="0">
              <a:solidFill>
                <a:srgbClr val="FF0000"/>
              </a:solidFill>
              <a:latin typeface="Times New Roman" panose="02020603050405020304" pitchFamily="18" charset="0"/>
              <a:cs typeface="Times New Roman" panose="02020603050405020304" pitchFamily="18" charset="0"/>
              <a:sym typeface="Tahoma"/>
            </a:endParaRPr>
          </a:p>
          <a:p>
            <a:pPr marL="342900" marR="0" lvl="0" indent="-342900" algn="l" rtl="0">
              <a:lnSpc>
                <a:spcPct val="80000"/>
              </a:lnSpc>
              <a:spcBef>
                <a:spcPts val="480"/>
              </a:spcBef>
              <a:spcAft>
                <a:spcPts val="0"/>
              </a:spcAft>
              <a:buClr>
                <a:schemeClr val="tx1"/>
              </a:buClr>
              <a:buSzPct val="75000"/>
              <a:buFont typeface="Wingdings" panose="05000000000000000000" pitchFamily="2" charset="2"/>
              <a:buChar char="ü"/>
            </a:pPr>
            <a:r>
              <a:rPr lang="en-US" sz="2400" b="0" i="0" u="none" dirty="0" err="1">
                <a:solidFill>
                  <a:schemeClr val="tx1"/>
                </a:solidFill>
                <a:latin typeface="Times New Roman" panose="02020603050405020304" pitchFamily="18" charset="0"/>
                <a:cs typeface="Times New Roman" panose="02020603050405020304" pitchFamily="18" charset="0"/>
                <a:sym typeface="Tahoma"/>
              </a:rPr>
              <a:t>Visitas</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nos</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comércios</a:t>
            </a:r>
            <a:r>
              <a:rPr lang="en-US" sz="2400" b="0" i="0" u="none" dirty="0">
                <a:solidFill>
                  <a:schemeClr val="tx1"/>
                </a:solidFill>
                <a:latin typeface="Times New Roman" panose="02020603050405020304" pitchFamily="18" charset="0"/>
                <a:cs typeface="Times New Roman" panose="02020603050405020304" pitchFamily="18" charset="0"/>
                <a:sym typeface="Tahoma"/>
              </a:rPr>
              <a:t> de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gêneros</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alimentícios</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b="0" i="0" u="none" dirty="0" smtClean="0">
                <a:solidFill>
                  <a:schemeClr val="tx1"/>
                </a:solidFill>
                <a:latin typeface="Times New Roman" panose="02020603050405020304" pitchFamily="18" charset="0"/>
                <a:cs typeface="Times New Roman" panose="02020603050405020304" pitchFamily="18" charset="0"/>
                <a:sym typeface="Tahoma"/>
              </a:rPr>
              <a:t>123</a:t>
            </a:r>
            <a:endParaRPr lang="en-US" sz="24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80000"/>
              </a:lnSpc>
              <a:spcBef>
                <a:spcPts val="480"/>
              </a:spcBef>
              <a:spcAft>
                <a:spcPts val="0"/>
              </a:spcAft>
              <a:buClr>
                <a:schemeClr val="tx1"/>
              </a:buClr>
              <a:buSzPct val="75000"/>
              <a:buFont typeface="Wingdings" panose="05000000000000000000" pitchFamily="2" charset="2"/>
              <a:buChar char="ü"/>
            </a:pPr>
            <a:r>
              <a:rPr lang="en-US" sz="2400" b="0" i="0" u="none" dirty="0" err="1">
                <a:solidFill>
                  <a:schemeClr val="tx1"/>
                </a:solidFill>
                <a:latin typeface="Times New Roman" panose="02020603050405020304" pitchFamily="18" charset="0"/>
                <a:cs typeface="Times New Roman" panose="02020603050405020304" pitchFamily="18" charset="0"/>
                <a:sym typeface="Tahoma"/>
              </a:rPr>
              <a:t>Medições</a:t>
            </a:r>
            <a:r>
              <a:rPr lang="en-US" sz="2400" b="0" i="0" u="none" dirty="0">
                <a:solidFill>
                  <a:schemeClr val="tx1"/>
                </a:solidFill>
                <a:latin typeface="Times New Roman" panose="02020603050405020304" pitchFamily="18" charset="0"/>
                <a:cs typeface="Times New Roman" panose="02020603050405020304" pitchFamily="18" charset="0"/>
                <a:sym typeface="Tahoma"/>
              </a:rPr>
              <a:t> de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teor</a:t>
            </a:r>
            <a:r>
              <a:rPr lang="en-US" sz="2400" b="0" i="0" u="none" dirty="0">
                <a:solidFill>
                  <a:schemeClr val="tx1"/>
                </a:solidFill>
                <a:latin typeface="Times New Roman" panose="02020603050405020304" pitchFamily="18" charset="0"/>
                <a:cs typeface="Times New Roman" panose="02020603050405020304" pitchFamily="18" charset="0"/>
                <a:sym typeface="Tahoma"/>
              </a:rPr>
              <a:t> de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cloro</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residencial</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dirty="0" smtClean="0">
                <a:solidFill>
                  <a:schemeClr val="tx1"/>
                </a:solidFill>
                <a:latin typeface="Times New Roman" panose="02020603050405020304" pitchFamily="18" charset="0"/>
                <a:cs typeface="Times New Roman" panose="02020603050405020304" pitchFamily="18" charset="0"/>
              </a:rPr>
              <a:t>36		</a:t>
            </a:r>
          </a:p>
          <a:p>
            <a:pPr marL="342900" marR="0" lvl="0" indent="-342900" algn="l" rtl="0">
              <a:lnSpc>
                <a:spcPct val="80000"/>
              </a:lnSpc>
              <a:spcBef>
                <a:spcPts val="480"/>
              </a:spcBef>
              <a:spcAft>
                <a:spcPts val="0"/>
              </a:spcAft>
              <a:buClr>
                <a:schemeClr val="tx1"/>
              </a:buClr>
              <a:buSzPct val="75000"/>
              <a:buFont typeface="Wingdings" panose="05000000000000000000" pitchFamily="2" charset="2"/>
              <a:buChar char="ü"/>
            </a:pPr>
            <a:r>
              <a:rPr lang="en-US" sz="2400" b="0" i="0" u="none" dirty="0" err="1" smtClean="0">
                <a:solidFill>
                  <a:schemeClr val="tx1"/>
                </a:solidFill>
                <a:latin typeface="Times New Roman" panose="02020603050405020304" pitchFamily="18" charset="0"/>
                <a:cs typeface="Times New Roman" panose="02020603050405020304" pitchFamily="18" charset="0"/>
                <a:sym typeface="Tahoma"/>
              </a:rPr>
              <a:t>Análisede</a:t>
            </a:r>
            <a:r>
              <a:rPr lang="en-US" sz="24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smtClean="0">
                <a:solidFill>
                  <a:schemeClr val="tx1"/>
                </a:solidFill>
                <a:latin typeface="Times New Roman" panose="02020603050405020304" pitchFamily="18" charset="0"/>
                <a:cs typeface="Times New Roman" panose="02020603050405020304" pitchFamily="18" charset="0"/>
                <a:sym typeface="Tahoma"/>
              </a:rPr>
              <a:t>turbidez</a:t>
            </a:r>
            <a:r>
              <a:rPr lang="en-US" sz="24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smtClean="0">
                <a:solidFill>
                  <a:schemeClr val="tx1"/>
                </a:solidFill>
                <a:latin typeface="Times New Roman" panose="02020603050405020304" pitchFamily="18" charset="0"/>
                <a:cs typeface="Times New Roman" panose="02020603050405020304" pitchFamily="18" charset="0"/>
                <a:sym typeface="Tahoma"/>
              </a:rPr>
              <a:t>na</a:t>
            </a:r>
            <a:r>
              <a:rPr lang="en-US" sz="24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smtClean="0">
                <a:solidFill>
                  <a:schemeClr val="tx1"/>
                </a:solidFill>
                <a:latin typeface="Times New Roman" panose="02020603050405020304" pitchFamily="18" charset="0"/>
                <a:cs typeface="Times New Roman" panose="02020603050405020304" pitchFamily="18" charset="0"/>
                <a:sym typeface="Tahoma"/>
              </a:rPr>
              <a:t>água</a:t>
            </a:r>
            <a:r>
              <a:rPr lang="en-US" sz="24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smtClean="0">
                <a:solidFill>
                  <a:schemeClr val="tx1"/>
                </a:solidFill>
                <a:latin typeface="Times New Roman" panose="02020603050405020304" pitchFamily="18" charset="0"/>
                <a:cs typeface="Times New Roman" panose="02020603050405020304" pitchFamily="18" charset="0"/>
                <a:sym typeface="Tahoma"/>
              </a:rPr>
              <a:t>em</a:t>
            </a:r>
            <a:r>
              <a:rPr lang="en-US" sz="24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smtClean="0">
                <a:solidFill>
                  <a:schemeClr val="tx1"/>
                </a:solidFill>
                <a:latin typeface="Times New Roman" panose="02020603050405020304" pitchFamily="18" charset="0"/>
                <a:cs typeface="Times New Roman" panose="02020603050405020304" pitchFamily="18" charset="0"/>
                <a:sym typeface="Tahoma"/>
              </a:rPr>
              <a:t>área</a:t>
            </a:r>
            <a:r>
              <a:rPr lang="en-US" sz="24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smtClean="0">
                <a:solidFill>
                  <a:schemeClr val="tx1"/>
                </a:solidFill>
                <a:latin typeface="Times New Roman" panose="02020603050405020304" pitchFamily="18" charset="0"/>
                <a:cs typeface="Times New Roman" panose="02020603050405020304" pitchFamily="18" charset="0"/>
                <a:sym typeface="Tahoma"/>
              </a:rPr>
              <a:t>urbana</a:t>
            </a:r>
            <a:r>
              <a:rPr lang="en-US" sz="2400" b="0" i="0" u="none" dirty="0" smtClean="0">
                <a:solidFill>
                  <a:schemeClr val="tx1"/>
                </a:solidFill>
                <a:latin typeface="Times New Roman" panose="02020603050405020304" pitchFamily="18" charset="0"/>
                <a:cs typeface="Times New Roman" panose="02020603050405020304" pitchFamily="18" charset="0"/>
                <a:sym typeface="Tahoma"/>
              </a:rPr>
              <a:t> e rural:14</a:t>
            </a:r>
            <a:endParaRPr lang="en-US" sz="24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80000"/>
              </a:lnSpc>
              <a:spcBef>
                <a:spcPts val="480"/>
              </a:spcBef>
              <a:spcAft>
                <a:spcPts val="0"/>
              </a:spcAft>
              <a:buClr>
                <a:schemeClr val="tx1"/>
              </a:buClr>
              <a:buSzPct val="75000"/>
              <a:buFont typeface="Wingdings" panose="05000000000000000000" pitchFamily="2" charset="2"/>
              <a:buChar char="ü"/>
            </a:pPr>
            <a:r>
              <a:rPr lang="en-US" sz="2400" b="0" i="0" u="none" dirty="0" err="1">
                <a:solidFill>
                  <a:schemeClr val="tx1"/>
                </a:solidFill>
                <a:latin typeface="Times New Roman" panose="02020603050405020304" pitchFamily="18" charset="0"/>
                <a:cs typeface="Times New Roman" panose="02020603050405020304" pitchFamily="18" charset="0"/>
                <a:sym typeface="Tahoma"/>
              </a:rPr>
              <a:t>Visitas</a:t>
            </a:r>
            <a:r>
              <a:rPr lang="en-US" sz="2400" b="0" i="0" u="none" dirty="0">
                <a:solidFill>
                  <a:schemeClr val="tx1"/>
                </a:solidFill>
                <a:latin typeface="Times New Roman" panose="02020603050405020304" pitchFamily="18" charset="0"/>
                <a:cs typeface="Times New Roman" panose="02020603050405020304" pitchFamily="18" charset="0"/>
                <a:sym typeface="Tahoma"/>
              </a:rPr>
              <a:t> no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programa</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Leite</a:t>
            </a:r>
            <a:r>
              <a:rPr lang="en-US" sz="2400" b="0" i="0" u="none" dirty="0">
                <a:solidFill>
                  <a:schemeClr val="tx1"/>
                </a:solidFill>
                <a:latin typeface="Times New Roman" panose="02020603050405020304" pitchFamily="18" charset="0"/>
                <a:cs typeface="Times New Roman" panose="02020603050405020304" pitchFamily="18" charset="0"/>
                <a:sym typeface="Tahoma"/>
              </a:rPr>
              <a:t> das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Crianças</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dirty="0" smtClean="0">
                <a:solidFill>
                  <a:schemeClr val="tx1"/>
                </a:solidFill>
                <a:latin typeface="Times New Roman" panose="02020603050405020304" pitchFamily="18" charset="0"/>
                <a:cs typeface="Times New Roman" panose="02020603050405020304" pitchFamily="18" charset="0"/>
              </a:rPr>
              <a:t>16</a:t>
            </a:r>
          </a:p>
          <a:p>
            <a:pPr marL="342900" marR="0" lvl="0" indent="-342900" algn="l" rtl="0">
              <a:lnSpc>
                <a:spcPct val="80000"/>
              </a:lnSpc>
              <a:spcBef>
                <a:spcPts val="480"/>
              </a:spcBef>
              <a:spcAft>
                <a:spcPts val="0"/>
              </a:spcAft>
              <a:buClr>
                <a:schemeClr val="tx1"/>
              </a:buClr>
              <a:buSzPct val="75000"/>
              <a:buFont typeface="Wingdings" panose="05000000000000000000" pitchFamily="2" charset="2"/>
              <a:buChar char="ü"/>
            </a:pPr>
            <a:r>
              <a:rPr lang="en-US" sz="2400" b="0" i="0" u="none" dirty="0" err="1" smtClean="0">
                <a:solidFill>
                  <a:schemeClr val="tx1"/>
                </a:solidFill>
                <a:latin typeface="Times New Roman" panose="02020603050405020304" pitchFamily="18" charset="0"/>
                <a:cs typeface="Times New Roman" panose="02020603050405020304" pitchFamily="18" charset="0"/>
                <a:sym typeface="Tahoma"/>
              </a:rPr>
              <a:t>Inspeções</a:t>
            </a:r>
            <a:r>
              <a:rPr lang="en-US" sz="24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smtClean="0">
                <a:solidFill>
                  <a:schemeClr val="tx1"/>
                </a:solidFill>
                <a:latin typeface="Times New Roman" panose="02020603050405020304" pitchFamily="18" charset="0"/>
                <a:cs typeface="Times New Roman" panose="02020603050405020304" pitchFamily="18" charset="0"/>
                <a:sym typeface="Tahoma"/>
              </a:rPr>
              <a:t>realizadas</a:t>
            </a:r>
            <a:r>
              <a:rPr lang="en-US" sz="2400" b="0" i="0" u="none" dirty="0" smtClean="0">
                <a:solidFill>
                  <a:schemeClr val="tx1"/>
                </a:solidFill>
                <a:latin typeface="Times New Roman" panose="02020603050405020304" pitchFamily="18" charset="0"/>
                <a:cs typeface="Times New Roman" panose="02020603050405020304" pitchFamily="18" charset="0"/>
                <a:sym typeface="Tahoma"/>
              </a:rPr>
              <a:t> no </a:t>
            </a:r>
            <a:r>
              <a:rPr lang="en-US" sz="2400" b="0" i="0" u="none" dirty="0" err="1" smtClean="0">
                <a:solidFill>
                  <a:schemeClr val="tx1"/>
                </a:solidFill>
                <a:latin typeface="Times New Roman" panose="02020603050405020304" pitchFamily="18" charset="0"/>
                <a:cs typeface="Times New Roman" panose="02020603050405020304" pitchFamily="18" charset="0"/>
                <a:sym typeface="Tahoma"/>
              </a:rPr>
              <a:t>veiculo</a:t>
            </a:r>
            <a:r>
              <a:rPr lang="en-US" sz="2400" b="0" i="0" u="none" dirty="0" smtClean="0">
                <a:solidFill>
                  <a:schemeClr val="tx1"/>
                </a:solidFill>
                <a:latin typeface="Times New Roman" panose="02020603050405020304" pitchFamily="18" charset="0"/>
                <a:cs typeface="Times New Roman" panose="02020603050405020304" pitchFamily="18" charset="0"/>
                <a:sym typeface="Tahoma"/>
              </a:rPr>
              <a:t> do </a:t>
            </a:r>
            <a:r>
              <a:rPr lang="en-US" sz="2400" b="0" i="0" u="none" dirty="0" err="1" smtClean="0">
                <a:solidFill>
                  <a:schemeClr val="tx1"/>
                </a:solidFill>
                <a:latin typeface="Times New Roman" panose="02020603050405020304" pitchFamily="18" charset="0"/>
                <a:cs typeface="Times New Roman" panose="02020603050405020304" pitchFamily="18" charset="0"/>
                <a:sym typeface="Tahoma"/>
              </a:rPr>
              <a:t>programa</a:t>
            </a:r>
            <a:r>
              <a:rPr lang="en-US" sz="24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smtClean="0">
                <a:solidFill>
                  <a:schemeClr val="tx1"/>
                </a:solidFill>
                <a:latin typeface="Times New Roman" panose="02020603050405020304" pitchFamily="18" charset="0"/>
                <a:cs typeface="Times New Roman" panose="02020603050405020304" pitchFamily="18" charset="0"/>
                <a:sym typeface="Tahoma"/>
              </a:rPr>
              <a:t>leite</a:t>
            </a:r>
            <a:r>
              <a:rPr lang="en-US" sz="2400" b="0" i="0" u="none" dirty="0" smtClean="0">
                <a:solidFill>
                  <a:schemeClr val="tx1"/>
                </a:solidFill>
                <a:latin typeface="Times New Roman" panose="02020603050405020304" pitchFamily="18" charset="0"/>
                <a:cs typeface="Times New Roman" panose="02020603050405020304" pitchFamily="18" charset="0"/>
                <a:sym typeface="Tahoma"/>
              </a:rPr>
              <a:t> das </a:t>
            </a:r>
            <a:r>
              <a:rPr lang="en-US" sz="2400" b="0" i="0" u="none" dirty="0" err="1" smtClean="0">
                <a:solidFill>
                  <a:schemeClr val="tx1"/>
                </a:solidFill>
                <a:latin typeface="Times New Roman" panose="02020603050405020304" pitchFamily="18" charset="0"/>
                <a:cs typeface="Times New Roman" panose="02020603050405020304" pitchFamily="18" charset="0"/>
                <a:sym typeface="Tahoma"/>
              </a:rPr>
              <a:t>crianças</a:t>
            </a:r>
            <a:r>
              <a:rPr lang="en-US" sz="2400" b="0" i="0" u="none" dirty="0" smtClean="0">
                <a:solidFill>
                  <a:schemeClr val="tx1"/>
                </a:solidFill>
                <a:latin typeface="Times New Roman" panose="02020603050405020304" pitchFamily="18" charset="0"/>
                <a:cs typeface="Times New Roman" panose="02020603050405020304" pitchFamily="18" charset="0"/>
                <a:sym typeface="Tahoma"/>
              </a:rPr>
              <a:t>: 16</a:t>
            </a:r>
            <a:endParaRPr lang="en-US" sz="24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80000"/>
              </a:lnSpc>
              <a:spcBef>
                <a:spcPts val="480"/>
              </a:spcBef>
              <a:spcAft>
                <a:spcPts val="0"/>
              </a:spcAft>
              <a:buClr>
                <a:schemeClr val="tx1"/>
              </a:buClr>
              <a:buSzPct val="75000"/>
              <a:buFont typeface="Wingdings" panose="05000000000000000000" pitchFamily="2" charset="2"/>
              <a:buChar char="ü"/>
            </a:pPr>
            <a:r>
              <a:rPr lang="en-US" sz="2400" b="0" i="0" u="none" dirty="0" err="1">
                <a:solidFill>
                  <a:schemeClr val="tx1"/>
                </a:solidFill>
                <a:latin typeface="Times New Roman" panose="02020603050405020304" pitchFamily="18" charset="0"/>
                <a:cs typeface="Times New Roman" panose="02020603050405020304" pitchFamily="18" charset="0"/>
                <a:sym typeface="Tahoma"/>
              </a:rPr>
              <a:t>Atendimento</a:t>
            </a:r>
            <a:r>
              <a:rPr lang="en-US" sz="2400" b="0" i="0" u="none" dirty="0">
                <a:solidFill>
                  <a:schemeClr val="tx1"/>
                </a:solidFill>
                <a:latin typeface="Times New Roman" panose="02020603050405020304" pitchFamily="18" charset="0"/>
                <a:cs typeface="Times New Roman" panose="02020603050405020304" pitchFamily="18" charset="0"/>
                <a:sym typeface="Tahoma"/>
              </a:rPr>
              <a:t> de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reclamações</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residenciais</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dirty="0" smtClean="0">
                <a:solidFill>
                  <a:schemeClr val="tx1"/>
                </a:solidFill>
                <a:latin typeface="Times New Roman" panose="02020603050405020304" pitchFamily="18" charset="0"/>
                <a:cs typeface="Times New Roman" panose="02020603050405020304" pitchFamily="18" charset="0"/>
              </a:rPr>
              <a:t>12</a:t>
            </a:r>
            <a:endParaRPr lang="en-US" sz="24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80000"/>
              </a:lnSpc>
              <a:spcBef>
                <a:spcPts val="480"/>
              </a:spcBef>
              <a:spcAft>
                <a:spcPts val="0"/>
              </a:spcAft>
              <a:buClr>
                <a:schemeClr val="tx1"/>
              </a:buClr>
              <a:buSzPct val="75000"/>
              <a:buFont typeface="Wingdings" panose="05000000000000000000" pitchFamily="2" charset="2"/>
              <a:buChar char="ü"/>
            </a:pPr>
            <a:r>
              <a:rPr lang="en-US" sz="2400" b="0" i="0" u="none" dirty="0" err="1">
                <a:solidFill>
                  <a:schemeClr val="tx1"/>
                </a:solidFill>
                <a:latin typeface="Times New Roman" panose="02020603050405020304" pitchFamily="18" charset="0"/>
                <a:cs typeface="Times New Roman" panose="02020603050405020304" pitchFamily="18" charset="0"/>
                <a:sym typeface="Tahoma"/>
              </a:rPr>
              <a:t>Visitas</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nas</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Farmácias</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dirty="0" smtClean="0">
                <a:solidFill>
                  <a:schemeClr val="tx1"/>
                </a:solidFill>
                <a:latin typeface="Times New Roman" panose="02020603050405020304" pitchFamily="18" charset="0"/>
                <a:cs typeface="Times New Roman" panose="02020603050405020304" pitchFamily="18" charset="0"/>
              </a:rPr>
              <a:t>12</a:t>
            </a:r>
            <a:endParaRPr lang="en-US" sz="24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80000"/>
              </a:lnSpc>
              <a:spcBef>
                <a:spcPts val="480"/>
              </a:spcBef>
              <a:spcAft>
                <a:spcPts val="0"/>
              </a:spcAft>
              <a:buClr>
                <a:schemeClr val="tx1"/>
              </a:buClr>
              <a:buSzPct val="75000"/>
              <a:buFont typeface="Wingdings" panose="05000000000000000000" pitchFamily="2" charset="2"/>
              <a:buChar char="ü"/>
            </a:pPr>
            <a:r>
              <a:rPr lang="en-US" sz="2400" b="0" i="0" u="none" dirty="0" err="1">
                <a:solidFill>
                  <a:schemeClr val="tx1"/>
                </a:solidFill>
                <a:latin typeface="Times New Roman" panose="02020603050405020304" pitchFamily="18" charset="0"/>
                <a:cs typeface="Times New Roman" panose="02020603050405020304" pitchFamily="18" charset="0"/>
                <a:sym typeface="Tahoma"/>
              </a:rPr>
              <a:t>Visitas</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em</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salões</a:t>
            </a:r>
            <a:r>
              <a:rPr lang="en-US" sz="2400" b="0" i="0" u="none" dirty="0">
                <a:solidFill>
                  <a:schemeClr val="tx1"/>
                </a:solidFill>
                <a:latin typeface="Times New Roman" panose="02020603050405020304" pitchFamily="18" charset="0"/>
                <a:cs typeface="Times New Roman" panose="02020603050405020304" pitchFamily="18" charset="0"/>
                <a:sym typeface="Tahoma"/>
              </a:rPr>
              <a:t> de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beleza</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dirty="0" smtClean="0">
                <a:solidFill>
                  <a:schemeClr val="tx1"/>
                </a:solidFill>
                <a:latin typeface="Times New Roman" panose="02020603050405020304" pitchFamily="18" charset="0"/>
                <a:cs typeface="Times New Roman" panose="02020603050405020304" pitchFamily="18" charset="0"/>
              </a:rPr>
              <a:t>24</a:t>
            </a:r>
            <a:r>
              <a:rPr lang="en-US" sz="2400" b="0" i="0" u="none" dirty="0" smtClean="0">
                <a:solidFill>
                  <a:schemeClr val="tx1"/>
                </a:solidFill>
                <a:latin typeface="Times New Roman" panose="02020603050405020304" pitchFamily="18" charset="0"/>
                <a:cs typeface="Times New Roman" panose="02020603050405020304" pitchFamily="18" charset="0"/>
                <a:sym typeface="Tahoma"/>
              </a:rPr>
              <a:t>  </a:t>
            </a:r>
            <a:endParaRPr lang="en-US" sz="24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80000"/>
              </a:lnSpc>
              <a:spcBef>
                <a:spcPts val="480"/>
              </a:spcBef>
              <a:spcAft>
                <a:spcPts val="0"/>
              </a:spcAft>
              <a:buClr>
                <a:schemeClr val="tx1"/>
              </a:buClr>
              <a:buSzPct val="75000"/>
              <a:buFont typeface="Wingdings" panose="05000000000000000000" pitchFamily="2" charset="2"/>
              <a:buChar char="ü"/>
            </a:pPr>
            <a:r>
              <a:rPr lang="en-US" sz="2400" b="0" i="0" u="none" dirty="0" err="1">
                <a:solidFill>
                  <a:schemeClr val="tx1"/>
                </a:solidFill>
                <a:latin typeface="Times New Roman" panose="02020603050405020304" pitchFamily="18" charset="0"/>
                <a:cs typeface="Times New Roman" panose="02020603050405020304" pitchFamily="18" charset="0"/>
                <a:sym typeface="Tahoma"/>
              </a:rPr>
              <a:t>Coleta</a:t>
            </a:r>
            <a:r>
              <a:rPr lang="en-US" sz="2400" b="0" i="0" u="none" dirty="0">
                <a:solidFill>
                  <a:schemeClr val="tx1"/>
                </a:solidFill>
                <a:latin typeface="Times New Roman" panose="02020603050405020304" pitchFamily="18" charset="0"/>
                <a:cs typeface="Times New Roman" panose="02020603050405020304" pitchFamily="18" charset="0"/>
                <a:sym typeface="Tahoma"/>
              </a:rPr>
              <a:t> de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água</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enviadas</a:t>
            </a:r>
            <a:r>
              <a:rPr lang="en-US" sz="2400" b="0" i="0" u="none" dirty="0">
                <a:solidFill>
                  <a:schemeClr val="tx1"/>
                </a:solidFill>
                <a:latin typeface="Times New Roman" panose="02020603050405020304" pitchFamily="18" charset="0"/>
                <a:cs typeface="Times New Roman" panose="02020603050405020304" pitchFamily="18" charset="0"/>
                <a:sym typeface="Tahoma"/>
              </a:rPr>
              <a:t> para CRE:</a:t>
            </a:r>
            <a:r>
              <a:rPr lang="en-US" sz="2400" b="1" i="0" u="none" dirty="0">
                <a:solidFill>
                  <a:schemeClr val="tx1"/>
                </a:solidFill>
                <a:latin typeface="Times New Roman" panose="02020603050405020304" pitchFamily="18" charset="0"/>
                <a:cs typeface="Times New Roman" panose="02020603050405020304" pitchFamily="18" charset="0"/>
                <a:sym typeface="Tahoma"/>
              </a:rPr>
              <a:t> </a:t>
            </a:r>
            <a:r>
              <a:rPr lang="en-US" sz="2400" dirty="0" smtClean="0">
                <a:solidFill>
                  <a:schemeClr val="tx1"/>
                </a:solidFill>
                <a:latin typeface="Times New Roman" panose="02020603050405020304" pitchFamily="18" charset="0"/>
                <a:cs typeface="Times New Roman" panose="02020603050405020304" pitchFamily="18" charset="0"/>
              </a:rPr>
              <a:t>14 (</a:t>
            </a:r>
            <a:r>
              <a:rPr lang="en-US" sz="2400" dirty="0" err="1" smtClean="0">
                <a:solidFill>
                  <a:schemeClr val="tx1"/>
                </a:solidFill>
                <a:latin typeface="Times New Roman" panose="02020603050405020304" pitchFamily="18" charset="0"/>
                <a:cs typeface="Times New Roman" panose="02020603050405020304" pitchFamily="18" charset="0"/>
              </a:rPr>
              <a:t>Obs</a:t>
            </a:r>
            <a:r>
              <a:rPr lang="en-US" sz="2400" dirty="0" smtClean="0">
                <a:solidFill>
                  <a:schemeClr val="tx1"/>
                </a:solidFill>
                <a:latin typeface="Times New Roman" panose="02020603050405020304" pitchFamily="18" charset="0"/>
                <a:cs typeface="Times New Roman" panose="02020603050405020304" pitchFamily="18" charset="0"/>
              </a:rPr>
              <a:t>: O CRE </a:t>
            </a:r>
            <a:r>
              <a:rPr lang="en-US" sz="2400" dirty="0" err="1" smtClean="0">
                <a:solidFill>
                  <a:schemeClr val="tx1"/>
                </a:solidFill>
                <a:latin typeface="Times New Roman" panose="02020603050405020304" pitchFamily="18" charset="0"/>
                <a:cs typeface="Times New Roman" panose="02020603050405020304" pitchFamily="18" charset="0"/>
              </a:rPr>
              <a:t>está</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sem</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bioquímico</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desde</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outubro</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então</a:t>
            </a:r>
            <a:r>
              <a:rPr lang="en-US" sz="2400" dirty="0" smtClean="0">
                <a:solidFill>
                  <a:schemeClr val="tx1"/>
                </a:solidFill>
                <a:latin typeface="Times New Roman" panose="02020603050405020304" pitchFamily="18" charset="0"/>
                <a:cs typeface="Times New Roman" panose="02020603050405020304" pitchFamily="18" charset="0"/>
              </a:rPr>
              <a:t> as </a:t>
            </a:r>
            <a:r>
              <a:rPr lang="en-US" sz="2400" dirty="0" err="1" smtClean="0">
                <a:solidFill>
                  <a:schemeClr val="tx1"/>
                </a:solidFill>
                <a:latin typeface="Times New Roman" panose="02020603050405020304" pitchFamily="18" charset="0"/>
                <a:cs typeface="Times New Roman" panose="02020603050405020304" pitchFamily="18" charset="0"/>
              </a:rPr>
              <a:t>amostras</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são</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apenas</a:t>
            </a:r>
            <a:r>
              <a:rPr lang="en-US" sz="2400" dirty="0" smtClean="0">
                <a:solidFill>
                  <a:schemeClr val="tx1"/>
                </a:solidFill>
                <a:latin typeface="Times New Roman" panose="02020603050405020304" pitchFamily="18" charset="0"/>
                <a:cs typeface="Times New Roman" panose="02020603050405020304" pitchFamily="18" charset="0"/>
              </a:rPr>
              <a:t> de </a:t>
            </a:r>
            <a:r>
              <a:rPr lang="en-US" sz="2400" dirty="0" err="1" smtClean="0">
                <a:solidFill>
                  <a:schemeClr val="tx1"/>
                </a:solidFill>
                <a:latin typeface="Times New Roman" panose="02020603050405020304" pitchFamily="18" charset="0"/>
                <a:cs typeface="Times New Roman" panose="02020603050405020304" pitchFamily="18" charset="0"/>
              </a:rPr>
              <a:t>setembro</a:t>
            </a:r>
            <a:r>
              <a:rPr lang="en-US" sz="2400" dirty="0" smtClean="0">
                <a:solidFill>
                  <a:schemeClr val="tx1"/>
                </a:solidFill>
                <a:latin typeface="Times New Roman" panose="02020603050405020304" pitchFamily="18" charset="0"/>
                <a:cs typeface="Times New Roman" panose="02020603050405020304" pitchFamily="18" charset="0"/>
              </a:rPr>
              <a:t>.)</a:t>
            </a:r>
            <a:endParaRPr lang="en-US" sz="24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80000"/>
              </a:lnSpc>
              <a:spcBef>
                <a:spcPts val="480"/>
              </a:spcBef>
              <a:spcAft>
                <a:spcPts val="0"/>
              </a:spcAft>
              <a:buClr>
                <a:schemeClr val="tx1"/>
              </a:buClr>
              <a:buSzPct val="75000"/>
              <a:buFont typeface="Wingdings" panose="05000000000000000000" pitchFamily="2" charset="2"/>
              <a:buChar char="ü"/>
            </a:pPr>
            <a:r>
              <a:rPr lang="en-US" sz="2400" b="0" i="0" u="none" dirty="0" err="1">
                <a:solidFill>
                  <a:schemeClr val="tx1"/>
                </a:solidFill>
                <a:latin typeface="Times New Roman" panose="02020603050405020304" pitchFamily="18" charset="0"/>
                <a:cs typeface="Times New Roman" panose="02020603050405020304" pitchFamily="18" charset="0"/>
                <a:sym typeface="Tahoma"/>
              </a:rPr>
              <a:t>Atividade</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realizadas</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na</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captura</a:t>
            </a:r>
            <a:r>
              <a:rPr lang="en-US" sz="2400" b="0" i="0" u="none" dirty="0">
                <a:solidFill>
                  <a:schemeClr val="tx1"/>
                </a:solidFill>
                <a:latin typeface="Times New Roman" panose="02020603050405020304" pitchFamily="18" charset="0"/>
                <a:cs typeface="Times New Roman" panose="02020603050405020304" pitchFamily="18" charset="0"/>
                <a:sym typeface="Tahoma"/>
              </a:rPr>
              <a:t> e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animais</a:t>
            </a:r>
            <a:r>
              <a:rPr lang="en-US" sz="2400" b="0" i="0" u="none" dirty="0">
                <a:solidFill>
                  <a:schemeClr val="tx1"/>
                </a:solidFill>
                <a:latin typeface="Times New Roman" panose="02020603050405020304" pitchFamily="18" charset="0"/>
                <a:cs typeface="Times New Roman" panose="02020603050405020304" pitchFamily="18" charset="0"/>
                <a:sym typeface="Tahoma"/>
              </a:rPr>
              <a:t> </a:t>
            </a:r>
            <a:r>
              <a:rPr lang="en-US" sz="2400" b="0" i="0" u="none" dirty="0" err="1">
                <a:solidFill>
                  <a:schemeClr val="tx1"/>
                </a:solidFill>
                <a:latin typeface="Times New Roman" panose="02020603050405020304" pitchFamily="18" charset="0"/>
                <a:cs typeface="Times New Roman" panose="02020603050405020304" pitchFamily="18" charset="0"/>
                <a:sym typeface="Tahoma"/>
              </a:rPr>
              <a:t>domésticos</a:t>
            </a:r>
            <a:r>
              <a:rPr lang="en-US" sz="2400" b="0" i="0" u="none" dirty="0">
                <a:solidFill>
                  <a:schemeClr val="tx1"/>
                </a:solidFill>
                <a:latin typeface="Times New Roman" panose="02020603050405020304" pitchFamily="18" charset="0"/>
                <a:cs typeface="Times New Roman" panose="02020603050405020304" pitchFamily="18" charset="0"/>
                <a:sym typeface="Tahoma"/>
              </a:rPr>
              <a:t> e </a:t>
            </a:r>
            <a:r>
              <a:rPr lang="en-US" sz="2400" b="0" i="0" u="none" dirty="0" err="1" smtClean="0">
                <a:solidFill>
                  <a:schemeClr val="tx1"/>
                </a:solidFill>
                <a:latin typeface="Times New Roman" panose="02020603050405020304" pitchFamily="18" charset="0"/>
                <a:cs typeface="Times New Roman" panose="02020603050405020304" pitchFamily="18" charset="0"/>
                <a:sym typeface="Tahoma"/>
              </a:rPr>
              <a:t>peçonhentos</a:t>
            </a:r>
            <a:r>
              <a:rPr lang="en-US" sz="24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400" dirty="0" smtClean="0">
                <a:solidFill>
                  <a:schemeClr val="tx1"/>
                </a:solidFill>
                <a:latin typeface="Times New Roman" panose="02020603050405020304" pitchFamily="18" charset="0"/>
                <a:cs typeface="Times New Roman" panose="02020603050405020304" pitchFamily="18" charset="0"/>
              </a:rPr>
              <a:t>19</a:t>
            </a:r>
            <a:endParaRPr lang="en-US" sz="2400" b="0" i="0" u="none" dirty="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r" rtl="0">
              <a:lnSpc>
                <a:spcPct val="80000"/>
              </a:lnSpc>
              <a:spcBef>
                <a:spcPts val="280"/>
              </a:spcBef>
              <a:spcAft>
                <a:spcPts val="0"/>
              </a:spcAft>
              <a:buClr>
                <a:schemeClr val="accent1"/>
              </a:buClr>
              <a:buSzPct val="25000"/>
              <a:buFont typeface="Noto Sans Symbols"/>
              <a:buNone/>
            </a:pPr>
            <a:endParaRPr sz="2000" b="0" i="0" u="none" dirty="0">
              <a:solidFill>
                <a:schemeClr val="dk2"/>
              </a:solidFill>
              <a:sym typeface="Tahoma"/>
            </a:endParaRPr>
          </a:p>
          <a:p>
            <a:pPr marL="342900" marR="0" lvl="0" indent="-342900" algn="r" rtl="0">
              <a:lnSpc>
                <a:spcPct val="80000"/>
              </a:lnSpc>
              <a:spcBef>
                <a:spcPts val="280"/>
              </a:spcBef>
              <a:spcAft>
                <a:spcPts val="0"/>
              </a:spcAft>
              <a:buClr>
                <a:schemeClr val="accent1"/>
              </a:buClr>
              <a:buSzPct val="25000"/>
              <a:buFont typeface="Noto Sans Symbols"/>
              <a:buNone/>
            </a:pPr>
            <a:endParaRPr sz="2000" b="0" i="0" u="none" dirty="0">
              <a:solidFill>
                <a:schemeClr val="dk2"/>
              </a:solidFill>
              <a:sym typeface="Tahoma"/>
            </a:endParaRPr>
          </a:p>
          <a:p>
            <a:pPr marL="342900" marR="0" lvl="0" indent="-342900" algn="r" rtl="0">
              <a:lnSpc>
                <a:spcPct val="80000"/>
              </a:lnSpc>
              <a:spcBef>
                <a:spcPts val="280"/>
              </a:spcBef>
              <a:spcAft>
                <a:spcPts val="0"/>
              </a:spcAft>
              <a:buClr>
                <a:schemeClr val="accent1"/>
              </a:buClr>
              <a:buSzPct val="25000"/>
              <a:buFont typeface="Noto Sans Symbols"/>
              <a:buNone/>
            </a:pPr>
            <a:endParaRPr sz="2000" b="0" i="0" u="none" dirty="0">
              <a:solidFill>
                <a:schemeClr val="dk2"/>
              </a:solidFill>
              <a:sym typeface="Tahoma"/>
            </a:endParaRPr>
          </a:p>
          <a:p>
            <a:pPr marL="342900" marR="0" lvl="0" indent="-342900" algn="r" rtl="0">
              <a:lnSpc>
                <a:spcPct val="80000"/>
              </a:lnSpc>
              <a:spcBef>
                <a:spcPts val="280"/>
              </a:spcBef>
              <a:spcAft>
                <a:spcPts val="0"/>
              </a:spcAft>
              <a:buClr>
                <a:schemeClr val="accent1"/>
              </a:buClr>
              <a:buSzPct val="25000"/>
              <a:buFont typeface="Noto Sans Symbols"/>
              <a:buNone/>
            </a:pPr>
            <a:endParaRPr sz="2000" b="0" i="0" u="none" dirty="0">
              <a:solidFill>
                <a:schemeClr val="dk2"/>
              </a:solidFill>
              <a:sym typeface="Tahoma"/>
            </a:endParaRPr>
          </a:p>
          <a:p>
            <a:pPr marL="342900" marR="0" lvl="0" indent="-342900" algn="r" rtl="0">
              <a:lnSpc>
                <a:spcPct val="80000"/>
              </a:lnSpc>
              <a:spcBef>
                <a:spcPts val="280"/>
              </a:spcBef>
              <a:spcAft>
                <a:spcPts val="0"/>
              </a:spcAft>
              <a:buClr>
                <a:schemeClr val="accent1"/>
              </a:buClr>
              <a:buSzPct val="25000"/>
              <a:buFont typeface="Noto Sans Symbols"/>
              <a:buNone/>
            </a:pPr>
            <a:endParaRPr lang="en-US" sz="2000" b="0" i="0" u="none" dirty="0">
              <a:solidFill>
                <a:schemeClr val="dk2"/>
              </a:solidFill>
              <a:sym typeface="Tahoma"/>
            </a:endParaRPr>
          </a:p>
        </p:txBody>
      </p:sp>
    </p:spTree>
  </p:cSld>
  <p:clrMapOvr>
    <a:masterClrMapping/>
  </p:clrMapOvr>
  <p:transition spd="slow">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899592" y="260648"/>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b="1" i="0" u="non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Programa</a:t>
            </a:r>
            <a:r>
              <a:rPr lang="en-US" b="1" i="0" u="non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de </a:t>
            </a:r>
            <a:r>
              <a:rPr lang="en-US" b="1" i="0" u="non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Controle</a:t>
            </a:r>
            <a:r>
              <a:rPr lang="en-US" b="1" i="0" u="non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da </a:t>
            </a:r>
            <a:r>
              <a:rPr lang="en-US" b="1" i="0" u="non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Febre</a:t>
            </a:r>
            <a:r>
              <a:rPr lang="en-US" b="1" i="0" u="non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b="1" i="0" u="non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Amarela</a:t>
            </a:r>
            <a:r>
              <a:rPr lang="en-US" b="1" i="0" u="non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e Dengue</a:t>
            </a:r>
          </a:p>
        </p:txBody>
      </p:sp>
      <p:sp>
        <p:nvSpPr>
          <p:cNvPr id="288" name="Shape 288"/>
          <p:cNvSpPr txBox="1">
            <a:spLocks noGrp="1"/>
          </p:cNvSpPr>
          <p:nvPr>
            <p:ph type="body" idx="1"/>
          </p:nvPr>
        </p:nvSpPr>
        <p:spPr>
          <a:xfrm>
            <a:off x="323528" y="1879179"/>
            <a:ext cx="8712968" cy="4574157"/>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1"/>
              </a:buClr>
              <a:buSzPct val="25000"/>
              <a:buFont typeface="Noto Sans Symbols"/>
              <a:buNone/>
            </a:pP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Visitas</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de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Inspeção</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geral</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4.867</a:t>
            </a:r>
          </a:p>
          <a:p>
            <a:pPr indent="-342900">
              <a:lnSpc>
                <a:spcPct val="90000"/>
              </a:lnSpc>
              <a:spcBef>
                <a:spcPts val="480"/>
              </a:spcBef>
              <a:buClr>
                <a:schemeClr val="tx1"/>
              </a:buClr>
              <a:buSzPct val="54000"/>
              <a:buFont typeface="Wingdings" panose="05000000000000000000" pitchFamily="2" charset="2"/>
              <a:buChar char="ü"/>
            </a:pP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Visitas</a:t>
            </a:r>
            <a:r>
              <a:rPr lang="en-US" sz="2800" dirty="0">
                <a:solidFill>
                  <a:schemeClr val="tx1"/>
                </a:solidFill>
                <a:latin typeface="Times New Roman" panose="02020603050405020304" pitchFamily="18" charset="0"/>
                <a:cs typeface="Times New Roman" panose="02020603050405020304" pitchFamily="18" charset="0"/>
              </a:rPr>
              <a:t> de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Residência</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3.433 	</a:t>
            </a:r>
          </a:p>
          <a:p>
            <a:pPr indent="-342900">
              <a:lnSpc>
                <a:spcPct val="90000"/>
              </a:lnSpc>
              <a:spcBef>
                <a:spcPts val="480"/>
              </a:spcBef>
              <a:buClr>
                <a:schemeClr val="tx1"/>
              </a:buClr>
              <a:buSzPct val="54000"/>
              <a:buFont typeface="Wingdings" panose="05000000000000000000" pitchFamily="2" charset="2"/>
              <a:buChar char="ü"/>
            </a:pP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Visitas</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de </a:t>
            </a:r>
            <a:r>
              <a:rPr lang="en-US" sz="2800" dirty="0" err="1">
                <a:solidFill>
                  <a:schemeClr val="tx1"/>
                </a:solidFill>
                <a:latin typeface="Times New Roman" panose="02020603050405020304" pitchFamily="18" charset="0"/>
                <a:cs typeface="Times New Roman" panose="02020603050405020304" pitchFamily="18" charset="0"/>
              </a:rPr>
              <a:t>Comércio</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328</a:t>
            </a:r>
          </a:p>
          <a:p>
            <a:pPr indent="-342900">
              <a:lnSpc>
                <a:spcPct val="90000"/>
              </a:lnSpc>
              <a:spcBef>
                <a:spcPts val="480"/>
              </a:spcBef>
              <a:buClr>
                <a:schemeClr val="tx1"/>
              </a:buClr>
              <a:buSzPct val="54000"/>
              <a:buFont typeface="Wingdings" panose="05000000000000000000" pitchFamily="2" charset="2"/>
              <a:buChar char="ü"/>
            </a:pP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Visitas</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de </a:t>
            </a:r>
            <a:r>
              <a:rPr lang="en-US" sz="2800" dirty="0" err="1">
                <a:solidFill>
                  <a:schemeClr val="tx1"/>
                </a:solidFill>
                <a:latin typeface="Times New Roman" panose="02020603050405020304" pitchFamily="18" charset="0"/>
                <a:cs typeface="Times New Roman" panose="02020603050405020304" pitchFamily="18" charset="0"/>
              </a:rPr>
              <a:t>Terrenos</a:t>
            </a:r>
            <a:r>
              <a:rPr lang="en-US" sz="2800" dirty="0">
                <a:solidFill>
                  <a:schemeClr val="tx1"/>
                </a:solidFill>
                <a:latin typeface="Times New Roman" panose="02020603050405020304" pitchFamily="18" charset="0"/>
                <a:cs typeface="Times New Roman" panose="02020603050405020304" pitchFamily="18" charset="0"/>
              </a:rPr>
              <a:t>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Baldio</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562</a:t>
            </a:r>
          </a:p>
          <a:p>
            <a:pPr indent="-342900">
              <a:lnSpc>
                <a:spcPct val="90000"/>
              </a:lnSpc>
              <a:spcBef>
                <a:spcPts val="480"/>
              </a:spcBef>
              <a:buClr>
                <a:schemeClr val="tx1"/>
              </a:buClr>
              <a:buSzPct val="54000"/>
              <a:buFont typeface="Wingdings" panose="05000000000000000000" pitchFamily="2" charset="2"/>
              <a:buChar char="ü"/>
            </a:pP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Visitas</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de </a:t>
            </a:r>
            <a:r>
              <a:rPr lang="en-US" sz="2800" dirty="0" err="1">
                <a:solidFill>
                  <a:schemeClr val="tx1"/>
                </a:solidFill>
                <a:latin typeface="Times New Roman" panose="02020603050405020304" pitchFamily="18" charset="0"/>
                <a:cs typeface="Times New Roman" panose="02020603050405020304" pitchFamily="18" charset="0"/>
              </a:rPr>
              <a:t>Pontos</a:t>
            </a:r>
            <a:r>
              <a:rPr lang="en-US" sz="2800" dirty="0">
                <a:solidFill>
                  <a:schemeClr val="tx1"/>
                </a:solidFill>
                <a:latin typeface="Times New Roman" panose="02020603050405020304" pitchFamily="18" charset="0"/>
                <a:cs typeface="Times New Roman" panose="02020603050405020304" pitchFamily="18" charset="0"/>
              </a:rPr>
              <a:t>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Estratégicos</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88</a:t>
            </a:r>
          </a:p>
          <a:p>
            <a:pPr indent="-342900">
              <a:lnSpc>
                <a:spcPct val="90000"/>
              </a:lnSpc>
              <a:spcBef>
                <a:spcPts val="480"/>
              </a:spcBef>
              <a:buClr>
                <a:schemeClr val="tx1"/>
              </a:buClr>
              <a:buSzPct val="54000"/>
              <a:buFont typeface="Wingdings" panose="05000000000000000000" pitchFamily="2" charset="2"/>
              <a:buChar char="ü"/>
            </a:pP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 Outros: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igrejas</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escolas</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clubes</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etc</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800" dirty="0" smtClean="0">
                <a:solidFill>
                  <a:schemeClr val="tx1"/>
                </a:solidFill>
                <a:latin typeface="Times New Roman" panose="02020603050405020304" pitchFamily="18" charset="0"/>
                <a:cs typeface="Times New Roman" panose="02020603050405020304" pitchFamily="18" charset="0"/>
              </a:rPr>
              <a:t>123</a:t>
            </a:r>
            <a:endParaRPr lang="en-US" sz="2800" b="0" i="0" u="none" dirty="0" smtClean="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90000"/>
              </a:lnSpc>
              <a:spcBef>
                <a:spcPts val="480"/>
              </a:spcBef>
              <a:spcAft>
                <a:spcPts val="0"/>
              </a:spcAft>
              <a:buClr>
                <a:schemeClr val="tx1"/>
              </a:buClr>
              <a:buSzPct val="54000"/>
              <a:buFont typeface="Wingdings" panose="05000000000000000000" pitchFamily="2" charset="2"/>
              <a:buChar char="ü"/>
            </a:pP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OBS: Total de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Visitas</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de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Inspeção</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no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distrito</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Nordestina</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258</a:t>
            </a:r>
          </a:p>
          <a:p>
            <a:pPr marL="342900" marR="0" lvl="0" indent="-342900" algn="l" rtl="0">
              <a:lnSpc>
                <a:spcPct val="90000"/>
              </a:lnSpc>
              <a:spcBef>
                <a:spcPts val="480"/>
              </a:spcBef>
              <a:spcAft>
                <a:spcPts val="0"/>
              </a:spcAft>
              <a:buClr>
                <a:schemeClr val="tx1"/>
              </a:buClr>
              <a:buSzPct val="52000"/>
              <a:buFont typeface="Wingdings" panose="05000000000000000000" pitchFamily="2" charset="2"/>
              <a:buChar char="ü"/>
            </a:pP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Números</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de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Casos</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Notificados</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de Dengue: </a:t>
            </a:r>
            <a:r>
              <a:rPr lang="en-US" sz="2800" dirty="0" smtClean="0">
                <a:solidFill>
                  <a:schemeClr val="tx1"/>
                </a:solidFill>
                <a:latin typeface="Times New Roman" panose="02020603050405020304" pitchFamily="18" charset="0"/>
                <a:cs typeface="Times New Roman" panose="02020603050405020304" pitchFamily="18" charset="0"/>
              </a:rPr>
              <a:t>09</a:t>
            </a:r>
            <a:endParaRPr lang="en-US" sz="2800" b="0" i="0" u="none" dirty="0" smtClean="0">
              <a:solidFill>
                <a:schemeClr val="tx1"/>
              </a:solidFill>
              <a:latin typeface="Times New Roman" panose="02020603050405020304" pitchFamily="18" charset="0"/>
              <a:cs typeface="Times New Roman" panose="02020603050405020304" pitchFamily="18" charset="0"/>
              <a:sym typeface="Tahoma"/>
            </a:endParaRPr>
          </a:p>
          <a:p>
            <a:pPr marL="342900" marR="0" lvl="0" indent="-342900" algn="l" rtl="0">
              <a:lnSpc>
                <a:spcPct val="90000"/>
              </a:lnSpc>
              <a:spcBef>
                <a:spcPts val="480"/>
              </a:spcBef>
              <a:spcAft>
                <a:spcPts val="0"/>
              </a:spcAft>
              <a:buClr>
                <a:schemeClr val="tx1"/>
              </a:buClr>
              <a:buSzPct val="52000"/>
              <a:buFont typeface="Wingdings" panose="05000000000000000000" pitchFamily="2" charset="2"/>
              <a:buChar char="ü"/>
            </a:pP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Números</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de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Casos</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800" b="0" i="0" u="none" dirty="0" err="1" smtClean="0">
                <a:solidFill>
                  <a:schemeClr val="tx1"/>
                </a:solidFill>
                <a:latin typeface="Times New Roman" panose="02020603050405020304" pitchFamily="18" charset="0"/>
                <a:cs typeface="Times New Roman" panose="02020603050405020304" pitchFamily="18" charset="0"/>
                <a:sym typeface="Tahoma"/>
              </a:rPr>
              <a:t>confirmados</a:t>
            </a: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 de Dengue: </a:t>
            </a:r>
            <a:r>
              <a:rPr lang="en-US" sz="2800" b="1" i="0" u="none" dirty="0" smtClean="0">
                <a:solidFill>
                  <a:schemeClr val="tx1"/>
                </a:solidFill>
                <a:latin typeface="Times New Roman" panose="02020603050405020304" pitchFamily="18" charset="0"/>
                <a:cs typeface="Times New Roman" panose="02020603050405020304" pitchFamily="18" charset="0"/>
                <a:sym typeface="Tahoma"/>
              </a:rPr>
              <a:t> </a:t>
            </a:r>
            <a:r>
              <a:rPr lang="en-US" sz="2800" dirty="0" smtClean="0">
                <a:solidFill>
                  <a:schemeClr val="tx1"/>
                </a:solidFill>
                <a:latin typeface="Times New Roman" panose="02020603050405020304" pitchFamily="18" charset="0"/>
                <a:cs typeface="Times New Roman" panose="02020603050405020304" pitchFamily="18" charset="0"/>
              </a:rPr>
              <a:t>01</a:t>
            </a:r>
            <a:endParaRPr lang="en-US" sz="2800" b="1" i="0" u="none" dirty="0">
              <a:solidFill>
                <a:schemeClr val="tx1"/>
              </a:solidFill>
              <a:latin typeface="Times New Roman" panose="02020603050405020304" pitchFamily="18" charset="0"/>
              <a:cs typeface="Times New Roman" panose="02020603050405020304" pitchFamily="18" charset="0"/>
              <a:sym typeface="Tahoma"/>
            </a:endParaRPr>
          </a:p>
        </p:txBody>
      </p:sp>
    </p:spTree>
  </p:cSld>
  <p:clrMapOvr>
    <a:masterClrMapping/>
  </p:clrMapOvr>
  <p:transition spd="slow">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620688"/>
            <a:ext cx="7391399" cy="1066799"/>
          </a:xfrm>
        </p:spPr>
        <p:txBody>
          <a:bodyPr/>
          <a:lstStyle/>
          <a:p>
            <a:r>
              <a:rPr lang="pt-BR" sz="48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Viagens realizadas para Curitiba</a:t>
            </a:r>
            <a:endParaRPr lang="pt-BR" sz="4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Espaço Reservado para Texto 2"/>
          <p:cNvSpPr>
            <a:spLocks noGrp="1"/>
          </p:cNvSpPr>
          <p:nvPr>
            <p:ph type="body" idx="1"/>
          </p:nvPr>
        </p:nvSpPr>
        <p:spPr>
          <a:xfrm>
            <a:off x="1475656" y="2996952"/>
            <a:ext cx="6912768" cy="2952328"/>
          </a:xfrm>
        </p:spPr>
        <p:txBody>
          <a:bodyPr/>
          <a:lstStyle/>
          <a:p>
            <a:pPr>
              <a:buClr>
                <a:schemeClr val="tx1"/>
              </a:buClr>
              <a:buFont typeface="Wingdings" panose="05000000000000000000" pitchFamily="2" charset="2"/>
              <a:buChar char="ü"/>
            </a:pPr>
            <a:r>
              <a:rPr lang="pt-BR" dirty="0" smtClean="0">
                <a:solidFill>
                  <a:schemeClr val="tx1"/>
                </a:solidFill>
                <a:latin typeface="Times New Roman" panose="02020603050405020304" pitchFamily="18" charset="0"/>
                <a:cs typeface="Times New Roman" panose="02020603050405020304" pitchFamily="18" charset="0"/>
              </a:rPr>
              <a:t> </a:t>
            </a:r>
            <a:r>
              <a:rPr lang="pt-BR" dirty="0" err="1" smtClean="0">
                <a:solidFill>
                  <a:schemeClr val="tx1"/>
                </a:solidFill>
                <a:latin typeface="Times New Roman" panose="02020603050405020304" pitchFamily="18" charset="0"/>
                <a:cs typeface="Times New Roman" panose="02020603050405020304" pitchFamily="18" charset="0"/>
              </a:rPr>
              <a:t>Belidom</a:t>
            </a:r>
            <a:r>
              <a:rPr lang="pt-BR" dirty="0" smtClean="0">
                <a:solidFill>
                  <a:schemeClr val="tx1"/>
                </a:solidFill>
                <a:latin typeface="Times New Roman" panose="02020603050405020304" pitchFamily="18" charset="0"/>
                <a:cs typeface="Times New Roman" panose="02020603050405020304" pitchFamily="18" charset="0"/>
              </a:rPr>
              <a:t>  : 103</a:t>
            </a:r>
          </a:p>
          <a:p>
            <a:pPr>
              <a:buClrTx/>
              <a:buFont typeface="Arial" panose="020B0604020202020204" pitchFamily="34" charset="0"/>
              <a:buChar char="•"/>
            </a:pPr>
            <a:r>
              <a:rPr lang="pt-BR" dirty="0" smtClean="0">
                <a:solidFill>
                  <a:srgbClr val="FF0000"/>
                </a:solidFill>
                <a:latin typeface="Times New Roman" panose="02020603050405020304" pitchFamily="18" charset="0"/>
                <a:cs typeface="Times New Roman" panose="02020603050405020304" pitchFamily="18" charset="0"/>
              </a:rPr>
              <a:t>Ambulância e carro: 25</a:t>
            </a:r>
            <a:endParaRPr lang="pt-BR"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1010310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683568" y="620688"/>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1" i="0" u="none" strike="noStrike" cap="none"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CONQUISTAS</a:t>
            </a:r>
          </a:p>
        </p:txBody>
      </p:sp>
      <p:sp>
        <p:nvSpPr>
          <p:cNvPr id="300" name="Shape 300"/>
          <p:cNvSpPr txBox="1">
            <a:spLocks noGrp="1"/>
          </p:cNvSpPr>
          <p:nvPr>
            <p:ph type="body" idx="1"/>
          </p:nvPr>
        </p:nvSpPr>
        <p:spPr>
          <a:xfrm>
            <a:off x="1043608" y="2852936"/>
            <a:ext cx="7391399" cy="3696816"/>
          </a:xfrm>
          <a:prstGeom prst="rect">
            <a:avLst/>
          </a:prstGeom>
          <a:noFill/>
          <a:ln>
            <a:noFill/>
          </a:ln>
        </p:spPr>
        <p:txBody>
          <a:bodyPr lIns="91425" tIns="45700" rIns="91425" bIns="45700" anchor="t" anchorCtr="0">
            <a:noAutofit/>
          </a:bodyPr>
          <a:lstStyle/>
          <a:p>
            <a:pPr marL="457200" marR="0" lvl="0" indent="-457200" algn="l" rtl="0">
              <a:lnSpc>
                <a:spcPct val="100000"/>
              </a:lnSpc>
              <a:spcBef>
                <a:spcPts val="0"/>
              </a:spcBef>
              <a:spcAft>
                <a:spcPts val="0"/>
              </a:spcAft>
              <a:buClrTx/>
              <a:buSzPct val="75000"/>
              <a:buFont typeface="Arial" panose="020B0604020202020204" pitchFamily="34" charset="0"/>
              <a:buChar char="•"/>
            </a:pP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15 </a:t>
            </a:r>
            <a:r>
              <a:rPr lang="en-US" sz="2800" dirty="0" err="1" smtClean="0">
                <a:solidFill>
                  <a:schemeClr val="dk2"/>
                </a:solidFill>
                <a:latin typeface="Times New Roman" panose="02020603050405020304" pitchFamily="18" charset="0"/>
                <a:cs typeface="Times New Roman" panose="02020603050405020304" pitchFamily="18" charset="0"/>
              </a:rPr>
              <a:t>p</a:t>
            </a:r>
            <a:r>
              <a:rPr lang="en-US" sz="2800" b="0" i="0" u="none" dirty="0" err="1" smtClean="0">
                <a:solidFill>
                  <a:schemeClr val="dk2"/>
                </a:solidFill>
                <a:latin typeface="Times New Roman" panose="02020603050405020304" pitchFamily="18" charset="0"/>
                <a:cs typeface="Times New Roman" panose="02020603050405020304" pitchFamily="18" charset="0"/>
                <a:sym typeface="Tahoma"/>
              </a:rPr>
              <a:t>acientes</a:t>
            </a: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 para </a:t>
            </a:r>
            <a:r>
              <a:rPr lang="en-US" sz="2800" b="0" i="0" u="none" dirty="0" err="1" smtClean="0">
                <a:solidFill>
                  <a:schemeClr val="dk2"/>
                </a:solidFill>
                <a:latin typeface="Times New Roman" panose="02020603050405020304" pitchFamily="18" charset="0"/>
                <a:cs typeface="Times New Roman" panose="02020603050405020304" pitchFamily="18" charset="0"/>
                <a:sym typeface="Tahoma"/>
              </a:rPr>
              <a:t>atendimento</a:t>
            </a: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 </a:t>
            </a:r>
            <a:r>
              <a:rPr lang="en-US" sz="2800" b="0" i="0" u="none" dirty="0" err="1" smtClean="0">
                <a:solidFill>
                  <a:schemeClr val="dk2"/>
                </a:solidFill>
                <a:latin typeface="Times New Roman" panose="02020603050405020304" pitchFamily="18" charset="0"/>
                <a:cs typeface="Times New Roman" panose="02020603050405020304" pitchFamily="18" charset="0"/>
                <a:sym typeface="Tahoma"/>
              </a:rPr>
              <a:t>cirurgico</a:t>
            </a:r>
            <a:r>
              <a:rPr lang="en-US" sz="2800" b="0" i="0" u="none" dirty="0" smtClean="0">
                <a:solidFill>
                  <a:schemeClr val="dk2"/>
                </a:solidFill>
                <a:latin typeface="Times New Roman" panose="02020603050405020304" pitchFamily="18" charset="0"/>
                <a:cs typeface="Times New Roman" panose="02020603050405020304" pitchFamily="18" charset="0"/>
                <a:sym typeface="Tahoma"/>
              </a:rPr>
              <a:t> </a:t>
            </a:r>
            <a:r>
              <a:rPr lang="en-US" sz="2800" b="0" i="0" u="none" dirty="0" err="1" smtClean="0">
                <a:solidFill>
                  <a:schemeClr val="dk2"/>
                </a:solidFill>
                <a:latin typeface="Times New Roman" panose="02020603050405020304" pitchFamily="18" charset="0"/>
                <a:cs typeface="Times New Roman" panose="02020603050405020304" pitchFamily="18" charset="0"/>
                <a:sym typeface="Tahoma"/>
              </a:rPr>
              <a:t>arapongas</a:t>
            </a:r>
            <a:endParaRPr lang="en-US" sz="2800" b="0" i="0" u="none" dirty="0" smtClean="0">
              <a:solidFill>
                <a:schemeClr val="dk2"/>
              </a:solidFill>
              <a:latin typeface="Times New Roman" panose="02020603050405020304" pitchFamily="18" charset="0"/>
              <a:cs typeface="Times New Roman" panose="02020603050405020304" pitchFamily="18" charset="0"/>
              <a:sym typeface="Tahoma"/>
            </a:endParaRPr>
          </a:p>
          <a:p>
            <a:pPr marL="457200" marR="0" lvl="0" indent="-457200" algn="l" rtl="0">
              <a:lnSpc>
                <a:spcPct val="100000"/>
              </a:lnSpc>
              <a:spcBef>
                <a:spcPts val="0"/>
              </a:spcBef>
              <a:spcAft>
                <a:spcPts val="0"/>
              </a:spcAft>
              <a:buClrTx/>
              <a:buSzPct val="75000"/>
              <a:buFont typeface="Arial" panose="020B0604020202020204" pitchFamily="34" charset="0"/>
              <a:buChar char="•"/>
            </a:pPr>
            <a:r>
              <a:rPr lang="en-US" sz="2800" dirty="0" smtClean="0">
                <a:solidFill>
                  <a:schemeClr val="dk2"/>
                </a:solidFill>
                <a:latin typeface="Times New Roman" panose="02020603050405020304" pitchFamily="18" charset="0"/>
                <a:cs typeface="Times New Roman" panose="02020603050405020304" pitchFamily="18" charset="0"/>
              </a:rPr>
              <a:t>11 </a:t>
            </a:r>
            <a:r>
              <a:rPr lang="en-US" sz="2800" dirty="0" err="1" smtClean="0">
                <a:solidFill>
                  <a:schemeClr val="dk2"/>
                </a:solidFill>
                <a:latin typeface="Times New Roman" panose="02020603050405020304" pitchFamily="18" charset="0"/>
                <a:cs typeface="Times New Roman" panose="02020603050405020304" pitchFamily="18" charset="0"/>
              </a:rPr>
              <a:t>pacientes</a:t>
            </a:r>
            <a:r>
              <a:rPr lang="en-US" sz="2800" dirty="0" smtClean="0">
                <a:solidFill>
                  <a:schemeClr val="dk2"/>
                </a:solidFill>
                <a:latin typeface="Times New Roman" panose="02020603050405020304" pitchFamily="18" charset="0"/>
                <a:cs typeface="Times New Roman" panose="02020603050405020304" pitchFamily="18" charset="0"/>
              </a:rPr>
              <a:t> para </a:t>
            </a:r>
            <a:r>
              <a:rPr lang="en-US" sz="2800" dirty="0" err="1" smtClean="0">
                <a:solidFill>
                  <a:schemeClr val="dk2"/>
                </a:solidFill>
                <a:latin typeface="Times New Roman" panose="02020603050405020304" pitchFamily="18" charset="0"/>
                <a:cs typeface="Times New Roman" panose="02020603050405020304" pitchFamily="18" charset="0"/>
              </a:rPr>
              <a:t>atendimento</a:t>
            </a:r>
            <a:r>
              <a:rPr lang="en-US" sz="2800" dirty="0" smtClean="0">
                <a:solidFill>
                  <a:schemeClr val="dk2"/>
                </a:solidFill>
                <a:latin typeface="Times New Roman" panose="02020603050405020304" pitchFamily="18" charset="0"/>
                <a:cs typeface="Times New Roman" panose="02020603050405020304" pitchFamily="18" charset="0"/>
              </a:rPr>
              <a:t> </a:t>
            </a:r>
            <a:r>
              <a:rPr lang="en-US" sz="2800" dirty="0" err="1" smtClean="0">
                <a:solidFill>
                  <a:schemeClr val="dk2"/>
                </a:solidFill>
                <a:latin typeface="Times New Roman" panose="02020603050405020304" pitchFamily="18" charset="0"/>
                <a:cs typeface="Times New Roman" panose="02020603050405020304" pitchFamily="18" charset="0"/>
              </a:rPr>
              <a:t>cirurgico</a:t>
            </a:r>
            <a:r>
              <a:rPr lang="en-US" sz="2800" dirty="0" smtClean="0">
                <a:solidFill>
                  <a:schemeClr val="dk2"/>
                </a:solidFill>
                <a:latin typeface="Times New Roman" panose="02020603050405020304" pitchFamily="18" charset="0"/>
                <a:cs typeface="Times New Roman" panose="02020603050405020304" pitchFamily="18" charset="0"/>
              </a:rPr>
              <a:t> </a:t>
            </a:r>
            <a:r>
              <a:rPr lang="en-US" sz="2800" dirty="0" err="1" smtClean="0">
                <a:solidFill>
                  <a:schemeClr val="dk2"/>
                </a:solidFill>
                <a:latin typeface="Times New Roman" panose="02020603050405020304" pitchFamily="18" charset="0"/>
                <a:cs typeface="Times New Roman" panose="02020603050405020304" pitchFamily="18" charset="0"/>
              </a:rPr>
              <a:t>em</a:t>
            </a:r>
            <a:r>
              <a:rPr lang="en-US" sz="2800" dirty="0" smtClean="0">
                <a:solidFill>
                  <a:schemeClr val="dk2"/>
                </a:solidFill>
                <a:latin typeface="Times New Roman" panose="02020603050405020304" pitchFamily="18" charset="0"/>
                <a:cs typeface="Times New Roman" panose="02020603050405020304" pitchFamily="18" charset="0"/>
              </a:rPr>
              <a:t> </a:t>
            </a:r>
            <a:r>
              <a:rPr lang="en-US" sz="2800" dirty="0" err="1" smtClean="0">
                <a:solidFill>
                  <a:schemeClr val="dk2"/>
                </a:solidFill>
                <a:latin typeface="Times New Roman" panose="02020603050405020304" pitchFamily="18" charset="0"/>
                <a:cs typeface="Times New Roman" panose="02020603050405020304" pitchFamily="18" charset="0"/>
              </a:rPr>
              <a:t>Umuarama</a:t>
            </a:r>
            <a:endParaRPr lang="en-US" sz="2800" dirty="0" smtClean="0">
              <a:solidFill>
                <a:schemeClr val="dk2"/>
              </a:solidFill>
              <a:latin typeface="Times New Roman" panose="02020603050405020304" pitchFamily="18" charset="0"/>
              <a:cs typeface="Times New Roman" panose="02020603050405020304" pitchFamily="18" charset="0"/>
            </a:endParaRPr>
          </a:p>
          <a:p>
            <a:pPr marL="457200" marR="0" lvl="0" indent="-457200" algn="l" rtl="0">
              <a:lnSpc>
                <a:spcPct val="100000"/>
              </a:lnSpc>
              <a:spcBef>
                <a:spcPts val="0"/>
              </a:spcBef>
              <a:spcAft>
                <a:spcPts val="0"/>
              </a:spcAft>
              <a:buClrTx/>
              <a:buSzPct val="75000"/>
              <a:buFont typeface="Arial" panose="020B0604020202020204" pitchFamily="34" charset="0"/>
              <a:buChar char="•"/>
            </a:pPr>
            <a:r>
              <a:rPr lang="en-US" sz="2800" dirty="0" smtClean="0">
                <a:solidFill>
                  <a:schemeClr val="dk2"/>
                </a:solidFill>
                <a:latin typeface="Times New Roman" panose="02020603050405020304" pitchFamily="18" charset="0"/>
                <a:cs typeface="Times New Roman" panose="02020603050405020304" pitchFamily="18" charset="0"/>
              </a:rPr>
              <a:t>27 </a:t>
            </a:r>
            <a:r>
              <a:rPr lang="en-US" sz="2800" dirty="0" err="1" smtClean="0">
                <a:solidFill>
                  <a:schemeClr val="dk2"/>
                </a:solidFill>
                <a:latin typeface="Times New Roman" panose="02020603050405020304" pitchFamily="18" charset="0"/>
                <a:cs typeface="Times New Roman" panose="02020603050405020304" pitchFamily="18" charset="0"/>
              </a:rPr>
              <a:t>pacientes</a:t>
            </a:r>
            <a:r>
              <a:rPr lang="en-US" sz="2800" dirty="0" smtClean="0">
                <a:solidFill>
                  <a:schemeClr val="dk2"/>
                </a:solidFill>
                <a:latin typeface="Times New Roman" panose="02020603050405020304" pitchFamily="18" charset="0"/>
                <a:cs typeface="Times New Roman" panose="02020603050405020304" pitchFamily="18" charset="0"/>
              </a:rPr>
              <a:t> para </a:t>
            </a:r>
            <a:r>
              <a:rPr lang="en-US" sz="2800" dirty="0" err="1" smtClean="0">
                <a:solidFill>
                  <a:schemeClr val="dk2"/>
                </a:solidFill>
                <a:latin typeface="Times New Roman" panose="02020603050405020304" pitchFamily="18" charset="0"/>
                <a:cs typeface="Times New Roman" panose="02020603050405020304" pitchFamily="18" charset="0"/>
              </a:rPr>
              <a:t>atendimento</a:t>
            </a:r>
            <a:r>
              <a:rPr lang="en-US" sz="2800" dirty="0" smtClean="0">
                <a:solidFill>
                  <a:schemeClr val="dk2"/>
                </a:solidFill>
                <a:latin typeface="Times New Roman" panose="02020603050405020304" pitchFamily="18" charset="0"/>
                <a:cs typeface="Times New Roman" panose="02020603050405020304" pitchFamily="18" charset="0"/>
              </a:rPr>
              <a:t> </a:t>
            </a:r>
            <a:r>
              <a:rPr lang="en-US" sz="2800" dirty="0" err="1" smtClean="0">
                <a:solidFill>
                  <a:schemeClr val="dk2"/>
                </a:solidFill>
                <a:latin typeface="Times New Roman" panose="02020603050405020304" pitchFamily="18" charset="0"/>
                <a:cs typeface="Times New Roman" panose="02020603050405020304" pitchFamily="18" charset="0"/>
              </a:rPr>
              <a:t>cirurgico</a:t>
            </a:r>
            <a:r>
              <a:rPr lang="en-US" sz="2800" dirty="0" smtClean="0">
                <a:solidFill>
                  <a:schemeClr val="dk2"/>
                </a:solidFill>
                <a:latin typeface="Times New Roman" panose="02020603050405020304" pitchFamily="18" charset="0"/>
                <a:cs typeface="Times New Roman" panose="02020603050405020304" pitchFamily="18" charset="0"/>
              </a:rPr>
              <a:t> </a:t>
            </a:r>
            <a:r>
              <a:rPr lang="en-US" sz="2800" dirty="0" err="1" smtClean="0">
                <a:solidFill>
                  <a:schemeClr val="dk2"/>
                </a:solidFill>
                <a:latin typeface="Times New Roman" panose="02020603050405020304" pitchFamily="18" charset="0"/>
                <a:cs typeface="Times New Roman" panose="02020603050405020304" pitchFamily="18" charset="0"/>
              </a:rPr>
              <a:t>na</a:t>
            </a:r>
            <a:r>
              <a:rPr lang="en-US" sz="2800" dirty="0" smtClean="0">
                <a:solidFill>
                  <a:schemeClr val="dk2"/>
                </a:solidFill>
                <a:latin typeface="Times New Roman" panose="02020603050405020304" pitchFamily="18" charset="0"/>
                <a:cs typeface="Times New Roman" panose="02020603050405020304" pitchFamily="18" charset="0"/>
              </a:rPr>
              <a:t> </a:t>
            </a:r>
            <a:r>
              <a:rPr lang="en-US" sz="2800" dirty="0" err="1" smtClean="0">
                <a:solidFill>
                  <a:schemeClr val="dk2"/>
                </a:solidFill>
                <a:latin typeface="Times New Roman" panose="02020603050405020304" pitchFamily="18" charset="0"/>
                <a:cs typeface="Times New Roman" panose="02020603050405020304" pitchFamily="18" charset="0"/>
              </a:rPr>
              <a:t>Uopeccan</a:t>
            </a:r>
            <a:endParaRPr lang="en-US" sz="2800" dirty="0" smtClean="0">
              <a:solidFill>
                <a:schemeClr val="dk2"/>
              </a:solidFill>
              <a:latin typeface="Times New Roman" panose="02020603050405020304" pitchFamily="18" charset="0"/>
              <a:cs typeface="Times New Roman" panose="02020603050405020304" pitchFamily="18" charset="0"/>
            </a:endParaRPr>
          </a:p>
          <a:p>
            <a:pPr marL="457200" marR="0" lvl="0" indent="-457200" algn="l" rtl="0">
              <a:lnSpc>
                <a:spcPct val="100000"/>
              </a:lnSpc>
              <a:spcBef>
                <a:spcPts val="0"/>
              </a:spcBef>
              <a:spcAft>
                <a:spcPts val="0"/>
              </a:spcAft>
              <a:buClrTx/>
              <a:buSzPct val="75000"/>
              <a:buFont typeface="Arial" panose="020B0604020202020204" pitchFamily="34" charset="0"/>
              <a:buChar char="•"/>
            </a:pPr>
            <a:r>
              <a:rPr lang="en-US" sz="2800" dirty="0" smtClean="0">
                <a:solidFill>
                  <a:schemeClr val="dk2"/>
                </a:solidFill>
                <a:latin typeface="Times New Roman" panose="02020603050405020304" pitchFamily="18" charset="0"/>
                <a:cs typeface="Times New Roman" panose="02020603050405020304" pitchFamily="18" charset="0"/>
              </a:rPr>
              <a:t>R$ 176.000,00 - </a:t>
            </a:r>
            <a:r>
              <a:rPr lang="en-US" sz="2800" dirty="0" err="1" smtClean="0">
                <a:solidFill>
                  <a:schemeClr val="dk2"/>
                </a:solidFill>
                <a:latin typeface="Times New Roman" panose="02020603050405020304" pitchFamily="18" charset="0"/>
                <a:cs typeface="Times New Roman" panose="02020603050405020304" pitchFamily="18" charset="0"/>
              </a:rPr>
              <a:t>Ambulância</a:t>
            </a:r>
            <a:r>
              <a:rPr lang="en-US" sz="2800" dirty="0" smtClean="0">
                <a:solidFill>
                  <a:schemeClr val="dk2"/>
                </a:solidFill>
                <a:latin typeface="Times New Roman" panose="02020603050405020304" pitchFamily="18" charset="0"/>
                <a:cs typeface="Times New Roman" panose="02020603050405020304" pitchFamily="18" charset="0"/>
              </a:rPr>
              <a:t> Mercedes</a:t>
            </a:r>
          </a:p>
          <a:p>
            <a:pPr marL="457200" lvl="0" indent="-457200">
              <a:spcBef>
                <a:spcPts val="0"/>
              </a:spcBef>
              <a:buClrTx/>
              <a:buFont typeface="Arial" panose="020B0604020202020204" pitchFamily="34" charset="0"/>
              <a:buChar char="•"/>
            </a:pPr>
            <a:r>
              <a:rPr lang="en-US" sz="2800" b="0" i="0" u="none" dirty="0" smtClean="0">
                <a:solidFill>
                  <a:schemeClr val="tx1"/>
                </a:solidFill>
                <a:latin typeface="Times New Roman" panose="02020603050405020304" pitchFamily="18" charset="0"/>
                <a:cs typeface="Times New Roman" panose="02020603050405020304" pitchFamily="18" charset="0"/>
                <a:sym typeface="Tahoma"/>
              </a:rPr>
              <a:t>R</a:t>
            </a:r>
            <a:r>
              <a:rPr lang="en-US" sz="2800" dirty="0" smtClean="0">
                <a:solidFill>
                  <a:schemeClr val="tx1"/>
                </a:solidFill>
                <a:latin typeface="Times New Roman" panose="02020603050405020304" pitchFamily="18" charset="0"/>
                <a:cs typeface="Times New Roman" panose="02020603050405020304" pitchFamily="18" charset="0"/>
              </a:rPr>
              <a:t>$ 68.000,00 - </a:t>
            </a:r>
            <a:r>
              <a:rPr lang="en-US" sz="2800" dirty="0" err="1" smtClean="0">
                <a:solidFill>
                  <a:schemeClr val="dk2"/>
                </a:solidFill>
                <a:latin typeface="Times New Roman" panose="02020603050405020304" pitchFamily="18" charset="0"/>
                <a:cs typeface="Times New Roman" panose="02020603050405020304" pitchFamily="18" charset="0"/>
              </a:rPr>
              <a:t>Carro</a:t>
            </a:r>
            <a:r>
              <a:rPr lang="en-US" sz="2800" dirty="0">
                <a:solidFill>
                  <a:schemeClr val="dk2"/>
                </a:solidFill>
                <a:latin typeface="Times New Roman" panose="02020603050405020304" pitchFamily="18" charset="0"/>
                <a:cs typeface="Times New Roman" panose="02020603050405020304" pitchFamily="18" charset="0"/>
              </a:rPr>
              <a:t> </a:t>
            </a:r>
            <a:r>
              <a:rPr lang="en-US" sz="2800" dirty="0" smtClean="0">
                <a:solidFill>
                  <a:schemeClr val="dk2"/>
                </a:solidFill>
                <a:latin typeface="Times New Roman" panose="02020603050405020304" pitchFamily="18" charset="0"/>
                <a:cs typeface="Times New Roman" panose="02020603050405020304" pitchFamily="18" charset="0"/>
              </a:rPr>
              <a:t>Spin para </a:t>
            </a:r>
            <a:r>
              <a:rPr lang="en-US" sz="2800" dirty="0" err="1" smtClean="0">
                <a:solidFill>
                  <a:schemeClr val="dk2"/>
                </a:solidFill>
                <a:latin typeface="Times New Roman" panose="02020603050405020304" pitchFamily="18" charset="0"/>
                <a:cs typeface="Times New Roman" panose="02020603050405020304" pitchFamily="18" charset="0"/>
              </a:rPr>
              <a:t>Saúde</a:t>
            </a:r>
            <a:r>
              <a:rPr lang="en-US" sz="2800" dirty="0" smtClean="0">
                <a:solidFill>
                  <a:schemeClr val="dk2"/>
                </a:solidFill>
                <a:latin typeface="Times New Roman" panose="02020603050405020304" pitchFamily="18" charset="0"/>
                <a:cs typeface="Times New Roman" panose="02020603050405020304" pitchFamily="18" charset="0"/>
              </a:rPr>
              <a:t> </a:t>
            </a:r>
            <a:endParaRPr lang="en-US" sz="2800" b="0" i="0" u="none" dirty="0" smtClean="0">
              <a:solidFill>
                <a:schemeClr val="dk2"/>
              </a:solidFill>
              <a:latin typeface="Times New Roman" panose="02020603050405020304" pitchFamily="18" charset="0"/>
              <a:cs typeface="Times New Roman" panose="02020603050405020304" pitchFamily="18" charset="0"/>
              <a:sym typeface="Tahoma"/>
            </a:endParaRP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Tahoma"/>
              <a:buNone/>
            </a:pPr>
            <a:r>
              <a:rPr lang="en-US" sz="4400" b="1" i="0" u="none" strike="noStrike" cap="none" dirty="0">
                <a:solidFill>
                  <a:schemeClr val="lt2"/>
                </a:solidFill>
                <a:latin typeface="Times New Roman" panose="02020603050405020304" pitchFamily="18" charset="0"/>
                <a:cs typeface="Times New Roman" panose="02020603050405020304" pitchFamily="18" charset="0"/>
                <a:sym typeface="Tahoma"/>
              </a:rPr>
              <a:t/>
            </a:r>
            <a:br>
              <a:rPr lang="en-US" sz="4400" b="1" i="0" u="none" strike="noStrike" cap="none" dirty="0">
                <a:solidFill>
                  <a:schemeClr val="lt2"/>
                </a:solidFill>
                <a:latin typeface="Times New Roman" panose="02020603050405020304" pitchFamily="18" charset="0"/>
                <a:cs typeface="Times New Roman" panose="02020603050405020304" pitchFamily="18" charset="0"/>
                <a:sym typeface="Tahoma"/>
              </a:rPr>
            </a:br>
            <a:r>
              <a:rPr lang="en-US" sz="4400" b="1"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4400" b="1" i="0" u="none" strike="noStrike" cap="none" dirty="0" err="1">
                <a:solidFill>
                  <a:schemeClr val="dk2"/>
                </a:solidFill>
                <a:latin typeface="Times New Roman" panose="02020603050405020304" pitchFamily="18" charset="0"/>
                <a:cs typeface="Times New Roman" panose="02020603050405020304" pitchFamily="18" charset="0"/>
                <a:sym typeface="Tahoma"/>
              </a:rPr>
              <a:t>Assistência</a:t>
            </a:r>
            <a:r>
              <a:rPr lang="en-US" sz="4400" b="1" i="0" u="none" strike="noStrike" cap="none" dirty="0">
                <a:solidFill>
                  <a:schemeClr val="dk2"/>
                </a:solidFill>
                <a:latin typeface="Times New Roman" panose="02020603050405020304" pitchFamily="18" charset="0"/>
                <a:cs typeface="Times New Roman" panose="02020603050405020304" pitchFamily="18" charset="0"/>
                <a:sym typeface="Tahoma"/>
              </a:rPr>
              <a:t> a </a:t>
            </a:r>
            <a:r>
              <a:rPr lang="en-US" sz="4400" b="1" i="0" u="none" strike="noStrike" cap="none" dirty="0" err="1">
                <a:solidFill>
                  <a:schemeClr val="dk2"/>
                </a:solidFill>
                <a:latin typeface="Times New Roman" panose="02020603050405020304" pitchFamily="18" charset="0"/>
                <a:cs typeface="Times New Roman" panose="02020603050405020304" pitchFamily="18" charset="0"/>
                <a:sym typeface="Tahoma"/>
              </a:rPr>
              <a:t>Saúde</a:t>
            </a:r>
            <a:endParaRPr lang="en-US" sz="4400" b="1" i="0" u="none" strike="noStrike" cap="none" dirty="0">
              <a:solidFill>
                <a:schemeClr val="dk2"/>
              </a:solidFill>
              <a:latin typeface="Times New Roman" panose="02020603050405020304" pitchFamily="18" charset="0"/>
              <a:cs typeface="Times New Roman" panose="02020603050405020304" pitchFamily="18" charset="0"/>
              <a:sym typeface="Tahoma"/>
            </a:endParaRPr>
          </a:p>
        </p:txBody>
      </p:sp>
      <p:sp>
        <p:nvSpPr>
          <p:cNvPr id="120" name="Shape 120"/>
          <p:cNvSpPr txBox="1">
            <a:spLocks noGrp="1"/>
          </p:cNvSpPr>
          <p:nvPr>
            <p:ph type="body" idx="1"/>
          </p:nvPr>
        </p:nvSpPr>
        <p:spPr>
          <a:xfrm>
            <a:off x="1187624" y="1988840"/>
            <a:ext cx="7704856" cy="4724400"/>
          </a:xfrm>
          <a:prstGeom prst="rect">
            <a:avLst/>
          </a:prstGeom>
          <a:noFill/>
          <a:ln>
            <a:noFill/>
          </a:ln>
        </p:spPr>
        <p:txBody>
          <a:bodyPr lIns="91425" tIns="45700" rIns="91425" bIns="45700" anchor="t" anchorCtr="0">
            <a:noAutofit/>
          </a:bodyPr>
          <a:lstStyle/>
          <a:p>
            <a:pPr marL="342900" marR="0" lvl="0" indent="-342900" algn="ctr" rtl="0">
              <a:lnSpc>
                <a:spcPct val="80000"/>
              </a:lnSpc>
              <a:spcBef>
                <a:spcPts val="0"/>
              </a:spcBef>
              <a:spcAft>
                <a:spcPts val="0"/>
              </a:spcAft>
              <a:buClr>
                <a:schemeClr val="accent1"/>
              </a:buClr>
              <a:buSzPct val="25000"/>
              <a:buFont typeface="Noto Sans Symbols"/>
              <a:buNone/>
            </a:pPr>
            <a:r>
              <a:rPr lang="en-US" sz="3600" b="0" i="0" u="none" strike="noStrike" cap="none" dirty="0">
                <a:solidFill>
                  <a:schemeClr val="tx1"/>
                </a:solidFill>
                <a:latin typeface="Times New Roman" panose="02020603050405020304" pitchFamily="18" charset="0"/>
                <a:cs typeface="Times New Roman" panose="02020603050405020304" pitchFamily="18" charset="0"/>
                <a:sym typeface="Tahoma"/>
              </a:rPr>
              <a:t>PACS/PSF</a:t>
            </a:r>
          </a:p>
          <a:p>
            <a:pPr marL="571500" marR="0" lvl="0" indent="-571500" algn="ctr" rtl="0">
              <a:lnSpc>
                <a:spcPct val="80000"/>
              </a:lnSpc>
              <a:spcBef>
                <a:spcPts val="720"/>
              </a:spcBef>
              <a:spcAft>
                <a:spcPts val="0"/>
              </a:spcAft>
              <a:buClr>
                <a:schemeClr val="bg2"/>
              </a:buClr>
              <a:buSzPct val="107000"/>
              <a:buFont typeface="Wingdings" panose="05000000000000000000" pitchFamily="2" charset="2"/>
              <a:buChar char="ü"/>
            </a:pPr>
            <a:endParaRPr sz="3600" b="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R="0" lvl="0" indent="-342900" algn="l" rtl="0">
              <a:lnSpc>
                <a:spcPct val="80000"/>
              </a:lnSpc>
              <a:spcBef>
                <a:spcPts val="480"/>
              </a:spcBef>
              <a:spcAft>
                <a:spcPts val="0"/>
              </a:spcAft>
              <a:buClr>
                <a:schemeClr val="bg2"/>
              </a:buClr>
              <a:buSzPct val="107000"/>
              <a:buFont typeface="Wingdings" panose="05000000000000000000" pitchFamily="2" charset="2"/>
              <a:buChar char="ü"/>
            </a:pPr>
            <a:r>
              <a:rPr lang="en-US" sz="24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12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Agentes</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Comunitários</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de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Saúde</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na</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sede</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do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município</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e 01 </a:t>
            </a:r>
            <a:r>
              <a:rPr lang="en-US" sz="24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no Distrito </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de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Nordestina</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a:t>
            </a:r>
          </a:p>
          <a:p>
            <a:pPr marR="0" lvl="0" indent="-342900" algn="l" rtl="0">
              <a:lnSpc>
                <a:spcPct val="80000"/>
              </a:lnSpc>
              <a:spcBef>
                <a:spcPts val="480"/>
              </a:spcBef>
              <a:spcAft>
                <a:spcPts val="0"/>
              </a:spcAft>
              <a:buClr>
                <a:schemeClr val="bg2"/>
              </a:buClr>
              <a:buSzPct val="107000"/>
              <a:buFont typeface="Wingdings" panose="05000000000000000000" pitchFamily="2" charset="2"/>
              <a:buChar char="ü"/>
            </a:pP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02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Médicos</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da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Estratégia</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Saúde</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da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Família</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a:t>
            </a:r>
          </a:p>
          <a:p>
            <a:pPr marR="0" lvl="0" indent="-342900" algn="l" rtl="0">
              <a:lnSpc>
                <a:spcPct val="80000"/>
              </a:lnSpc>
              <a:spcBef>
                <a:spcPts val="480"/>
              </a:spcBef>
              <a:spcAft>
                <a:spcPts val="0"/>
              </a:spcAft>
              <a:buClr>
                <a:schemeClr val="bg2"/>
              </a:buClr>
              <a:buSzPct val="107000"/>
              <a:buFont typeface="Wingdings" panose="05000000000000000000" pitchFamily="2" charset="2"/>
              <a:buChar char="ü"/>
            </a:pP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02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Enfermeiras</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da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Estratégia</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Saúde</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da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Família</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a:t>
            </a:r>
          </a:p>
          <a:p>
            <a:pPr marR="0" lvl="0" indent="-342900" algn="l" rtl="0">
              <a:lnSpc>
                <a:spcPct val="80000"/>
              </a:lnSpc>
              <a:spcBef>
                <a:spcPts val="480"/>
              </a:spcBef>
              <a:spcAft>
                <a:spcPts val="0"/>
              </a:spcAft>
              <a:buClr>
                <a:schemeClr val="bg2"/>
              </a:buClr>
              <a:buSzPct val="107000"/>
              <a:buFont typeface="Wingdings" panose="05000000000000000000" pitchFamily="2" charset="2"/>
              <a:buChar char="ü"/>
            </a:pP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02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Auxiliares</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de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Enfermagem</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da ESF;</a:t>
            </a:r>
          </a:p>
          <a:p>
            <a:pPr marR="0" lvl="0" indent="-342900" algn="l" rtl="0">
              <a:lnSpc>
                <a:spcPct val="80000"/>
              </a:lnSpc>
              <a:spcBef>
                <a:spcPts val="480"/>
              </a:spcBef>
              <a:spcAft>
                <a:spcPts val="0"/>
              </a:spcAft>
              <a:buClr>
                <a:schemeClr val="bg2"/>
              </a:buClr>
              <a:buSzPct val="107000"/>
              <a:buFont typeface="Wingdings" panose="05000000000000000000" pitchFamily="2" charset="2"/>
              <a:buChar char="ü"/>
            </a:pP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02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Dentistas</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a:t>
            </a:r>
          </a:p>
          <a:p>
            <a:pPr marR="0" lvl="0" indent="-342900" algn="l" rtl="0">
              <a:lnSpc>
                <a:spcPct val="80000"/>
              </a:lnSpc>
              <a:spcBef>
                <a:spcPts val="480"/>
              </a:spcBef>
              <a:spcAft>
                <a:spcPts val="0"/>
              </a:spcAft>
              <a:buClr>
                <a:schemeClr val="bg2"/>
              </a:buClr>
              <a:buSzPct val="107000"/>
              <a:buFont typeface="Wingdings" panose="05000000000000000000" pitchFamily="2" charset="2"/>
              <a:buChar char="ü"/>
            </a:pP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02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Auxiliares</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de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Consultório</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Dentário</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(ACD);</a:t>
            </a:r>
          </a:p>
          <a:p>
            <a:pPr marR="0" lvl="0" indent="-342900" algn="l" rtl="0">
              <a:lnSpc>
                <a:spcPct val="80000"/>
              </a:lnSpc>
              <a:spcBef>
                <a:spcPts val="480"/>
              </a:spcBef>
              <a:spcAft>
                <a:spcPts val="0"/>
              </a:spcAft>
              <a:buClr>
                <a:schemeClr val="bg2"/>
              </a:buClr>
              <a:buSzPct val="107000"/>
              <a:buFont typeface="Wingdings" panose="05000000000000000000" pitchFamily="2" charset="2"/>
              <a:buChar char="ü"/>
            </a:pP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02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Técnicos</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de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Higiene</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Dental (THD);</a:t>
            </a:r>
          </a:p>
          <a:p>
            <a:pPr marR="0" lvl="0" indent="-342900" algn="l" rtl="0">
              <a:lnSpc>
                <a:spcPct val="80000"/>
              </a:lnSpc>
              <a:spcBef>
                <a:spcPts val="480"/>
              </a:spcBef>
              <a:spcAft>
                <a:spcPts val="0"/>
              </a:spcAft>
              <a:buClr>
                <a:schemeClr val="bg2"/>
              </a:buClr>
              <a:buSzPct val="107000"/>
              <a:buFont typeface="Wingdings" panose="05000000000000000000" pitchFamily="2" charset="2"/>
              <a:buChar char="ü"/>
            </a:pP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01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Médico</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Pediatra</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a:t>
            </a:r>
          </a:p>
          <a:p>
            <a:pPr marR="0" lvl="0" indent="-342900" algn="l" rtl="0">
              <a:lnSpc>
                <a:spcPct val="80000"/>
              </a:lnSpc>
              <a:spcBef>
                <a:spcPts val="480"/>
              </a:spcBef>
              <a:spcAft>
                <a:spcPts val="0"/>
              </a:spcAft>
              <a:buClr>
                <a:schemeClr val="bg2"/>
              </a:buClr>
              <a:buSzPct val="107000"/>
              <a:buFont typeface="Wingdings" panose="05000000000000000000" pitchFamily="2" charset="2"/>
              <a:buChar char="ü"/>
            </a:pP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01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Médico</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400" b="0" i="0" u="none" strike="noStrike" cap="none" dirty="0" err="1">
                <a:solidFill>
                  <a:schemeClr val="dk2"/>
                </a:solidFill>
                <a:latin typeface="Times New Roman" panose="02020603050405020304" pitchFamily="18" charset="0"/>
                <a:cs typeface="Times New Roman" panose="02020603050405020304" pitchFamily="18" charset="0"/>
                <a:sym typeface="Tahoma"/>
              </a:rPr>
              <a:t>Ginecologista</a:t>
            </a:r>
            <a:r>
              <a:rPr lang="en-US" sz="2400" b="0" i="0" u="none" strike="noStrike" cap="none" dirty="0">
                <a:solidFill>
                  <a:schemeClr val="dk2"/>
                </a:solidFill>
                <a:latin typeface="Times New Roman" panose="02020603050405020304" pitchFamily="18" charset="0"/>
                <a:cs typeface="Times New Roman" panose="02020603050405020304" pitchFamily="18" charset="0"/>
                <a:sym typeface="Tahoma"/>
              </a:rPr>
              <a:t>.</a:t>
            </a:r>
          </a:p>
          <a:p>
            <a:pPr marL="342900" marR="0" lvl="0" indent="-342900" algn="l" rtl="0">
              <a:lnSpc>
                <a:spcPct val="80000"/>
              </a:lnSpc>
              <a:spcBef>
                <a:spcPts val="480"/>
              </a:spcBef>
              <a:spcAft>
                <a:spcPts val="0"/>
              </a:spcAft>
              <a:buClr>
                <a:schemeClr val="accent1"/>
              </a:buClr>
              <a:buSzPct val="25000"/>
              <a:buFont typeface="Noto Sans Symbols"/>
              <a:buNone/>
            </a:pPr>
            <a:endParaRPr sz="2400" b="0" i="0" u="none" strike="noStrike" cap="none" dirty="0">
              <a:solidFill>
                <a:srgbClr val="1D94AD"/>
              </a:solidFill>
              <a:latin typeface="Tahoma"/>
              <a:ea typeface="Tahoma"/>
              <a:cs typeface="Tahoma"/>
              <a:sym typeface="Tahoma"/>
            </a:endParaRPr>
          </a:p>
          <a:p>
            <a:pPr marL="342900" marR="0" lvl="0" indent="-342900" algn="l" rtl="0">
              <a:spcBef>
                <a:spcPts val="480"/>
              </a:spcBef>
              <a:spcAft>
                <a:spcPts val="0"/>
              </a:spcAft>
              <a:buClr>
                <a:schemeClr val="accent1"/>
              </a:buClr>
              <a:buSzPct val="75000"/>
              <a:buFont typeface="Noto Sans Symbols"/>
              <a:buNone/>
            </a:pPr>
            <a:endParaRPr sz="2400" b="0" i="0" u="none" strike="noStrike" cap="none" dirty="0">
              <a:solidFill>
                <a:srgbClr val="1D94AD"/>
              </a:solidFill>
              <a:latin typeface="Tahoma"/>
              <a:ea typeface="Tahoma"/>
              <a:cs typeface="Tahoma"/>
              <a:sym typeface="Tahoma"/>
            </a:endParaRPr>
          </a:p>
        </p:txBody>
      </p:sp>
    </p:spTree>
  </p:cSld>
  <p:clrMapOvr>
    <a:masterClrMapping/>
  </p:clrMapOvr>
  <p:transition spd="slow">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1" i="0" u="sng" strike="noStrike" cap="none">
                <a:solidFill>
                  <a:schemeClr val="dk2"/>
                </a:solidFill>
                <a:latin typeface="Tahoma"/>
                <a:ea typeface="Tahoma"/>
                <a:cs typeface="Tahoma"/>
                <a:sym typeface="Tahoma"/>
              </a:rPr>
              <a:t>MENSAGEM</a:t>
            </a:r>
          </a:p>
        </p:txBody>
      </p:sp>
      <p:sp>
        <p:nvSpPr>
          <p:cNvPr id="306" name="Shape 306"/>
          <p:cNvSpPr txBox="1">
            <a:spLocks noGrp="1"/>
          </p:cNvSpPr>
          <p:nvPr>
            <p:ph type="body" idx="1"/>
          </p:nvPr>
        </p:nvSpPr>
        <p:spPr>
          <a:xfrm>
            <a:off x="468312" y="1676400"/>
            <a:ext cx="8351836" cy="4724400"/>
          </a:xfrm>
          <a:prstGeom prst="rect">
            <a:avLst/>
          </a:prstGeom>
          <a:noFill/>
          <a:ln>
            <a:noFill/>
          </a:ln>
        </p:spPr>
        <p:txBody>
          <a:bodyPr lIns="91425" tIns="45700" rIns="91425" bIns="45700" anchor="t" anchorCtr="0">
            <a:noAutofit/>
          </a:bodyPr>
          <a:lstStyle/>
          <a:p>
            <a:pPr marL="342900" marR="0" lvl="0" indent="-342900" algn="ctr" rtl="0">
              <a:lnSpc>
                <a:spcPct val="100000"/>
              </a:lnSpc>
              <a:spcBef>
                <a:spcPts val="0"/>
              </a:spcBef>
              <a:spcAft>
                <a:spcPts val="0"/>
              </a:spcAft>
              <a:buClr>
                <a:schemeClr val="accent1"/>
              </a:buClr>
              <a:buSzPct val="75000"/>
              <a:buFont typeface="Noto Sans Symbols"/>
              <a:buChar char="■"/>
            </a:pPr>
            <a:r>
              <a:rPr lang="en-US" sz="3600" b="1" i="0" u="none">
                <a:solidFill>
                  <a:schemeClr val="dk2"/>
                </a:solidFill>
                <a:latin typeface="Tahoma"/>
                <a:ea typeface="Tahoma"/>
                <a:cs typeface="Tahoma"/>
                <a:sym typeface="Tahoma"/>
              </a:rPr>
              <a:t>Eu gostaria de lhe agradecer pelas inúmeras vezes que você me enxergou melhor do que eu sou. Pela sua capacidade de me olhar devagar, já que nessa vida muita gente já me olhou depressa demais. </a:t>
            </a:r>
          </a:p>
        </p:txBody>
      </p:sp>
      <p:pic>
        <p:nvPicPr>
          <p:cNvPr id="307" name="Shape 307" descr="mensagem-de-motivacao"/>
          <p:cNvPicPr preferRelativeResize="0"/>
          <p:nvPr/>
        </p:nvPicPr>
        <p:blipFill rotWithShape="1">
          <a:blip r:embed="rId3">
            <a:alphaModFix/>
          </a:blip>
          <a:srcRect/>
          <a:stretch/>
        </p:blipFill>
        <p:spPr>
          <a:xfrm>
            <a:off x="0" y="0"/>
            <a:ext cx="9144000" cy="6858000"/>
          </a:xfrm>
          <a:prstGeom prst="rect">
            <a:avLst/>
          </a:prstGeom>
          <a:noFill/>
          <a:ln>
            <a:noFill/>
          </a:ln>
        </p:spPr>
      </p:pic>
    </p:spTree>
  </p:cSld>
  <p:clrMapOvr>
    <a:masterClrMapping/>
  </p:clrMapOvr>
  <p:transition spd="slow">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body" idx="1"/>
          </p:nvPr>
        </p:nvSpPr>
        <p:spPr>
          <a:xfrm>
            <a:off x="467544" y="3573016"/>
            <a:ext cx="7605463" cy="2664296"/>
          </a:xfrm>
          <a:prstGeom prst="rect">
            <a:avLst/>
          </a:prstGeom>
          <a:noFill/>
          <a:ln>
            <a:noFill/>
          </a:ln>
        </p:spPr>
        <p:txBody>
          <a:bodyPr lIns="91425" tIns="45700" rIns="91425" bIns="45700" anchor="t" anchorCtr="0">
            <a:noAutofit/>
          </a:bodyPr>
          <a:lstStyle/>
          <a:p>
            <a:pPr marL="342900" marR="0" lvl="0" indent="-342900" algn="ctr" rtl="0">
              <a:lnSpc>
                <a:spcPct val="100000"/>
              </a:lnSpc>
              <a:spcBef>
                <a:spcPts val="1320"/>
              </a:spcBef>
              <a:spcAft>
                <a:spcPts val="0"/>
              </a:spcAft>
              <a:buClr>
                <a:schemeClr val="accent1"/>
              </a:buClr>
              <a:buSzPct val="25000"/>
              <a:buFont typeface="Noto Sans Symbols"/>
              <a:buNone/>
            </a:pPr>
            <a:r>
              <a:rPr lang="en-US" sz="4400" b="1" i="1" u="none" dirty="0" smtClean="0">
                <a:solidFill>
                  <a:schemeClr val="dk2"/>
                </a:solidFill>
                <a:latin typeface="Times New Roman" panose="02020603050405020304" pitchFamily="18" charset="0"/>
                <a:cs typeface="Times New Roman" panose="02020603050405020304" pitchFamily="18" charset="0"/>
                <a:sym typeface="Tahoma"/>
              </a:rPr>
              <a:t>OBRIGADA PELA PARTICIPAÇÃO.</a:t>
            </a:r>
            <a:endParaRPr lang="en-US" sz="4400" b="1" i="1" u="none" dirty="0">
              <a:solidFill>
                <a:schemeClr val="dk2"/>
              </a:solidFill>
              <a:latin typeface="Times New Roman" panose="02020603050405020304" pitchFamily="18" charset="0"/>
              <a:cs typeface="Times New Roman" panose="02020603050405020304" pitchFamily="18" charset="0"/>
              <a:sym typeface="Tahoma"/>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611560" y="404664"/>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1" i="0" u="none" strike="noStrike" cap="none" dirty="0" err="1">
                <a:solidFill>
                  <a:schemeClr val="dk2"/>
                </a:solidFill>
                <a:latin typeface="Times New Roman" panose="02020603050405020304" pitchFamily="18" charset="0"/>
                <a:cs typeface="Times New Roman" panose="02020603050405020304" pitchFamily="18" charset="0"/>
                <a:sym typeface="Tahoma"/>
              </a:rPr>
              <a:t>Assistência</a:t>
            </a:r>
            <a:r>
              <a:rPr lang="en-US" sz="4000" b="1" i="0" u="none" strike="noStrike" cap="none" dirty="0">
                <a:solidFill>
                  <a:schemeClr val="dk2"/>
                </a:solidFill>
                <a:latin typeface="Times New Roman" panose="02020603050405020304" pitchFamily="18" charset="0"/>
                <a:cs typeface="Times New Roman" panose="02020603050405020304" pitchFamily="18" charset="0"/>
                <a:sym typeface="Tahoma"/>
              </a:rPr>
              <a:t> a </a:t>
            </a:r>
            <a:r>
              <a:rPr lang="en-US" sz="4000" b="1" i="0" u="none" strike="noStrike" cap="none" dirty="0" err="1">
                <a:solidFill>
                  <a:schemeClr val="dk2"/>
                </a:solidFill>
                <a:latin typeface="Times New Roman" panose="02020603050405020304" pitchFamily="18" charset="0"/>
                <a:cs typeface="Times New Roman" panose="02020603050405020304" pitchFamily="18" charset="0"/>
                <a:sym typeface="Tahoma"/>
              </a:rPr>
              <a:t>saúde</a:t>
            </a:r>
            <a:r>
              <a:rPr lang="en-US" sz="4000" b="1" i="0" u="none" strike="noStrike" cap="none" dirty="0">
                <a:solidFill>
                  <a:schemeClr val="dk2"/>
                </a:solidFill>
                <a:latin typeface="Times New Roman" panose="02020603050405020304" pitchFamily="18" charset="0"/>
                <a:cs typeface="Times New Roman" panose="02020603050405020304" pitchFamily="18" charset="0"/>
                <a:sym typeface="Tahoma"/>
              </a:rPr>
              <a:t> </a:t>
            </a:r>
            <a:br>
              <a:rPr lang="en-US" sz="4000" b="1" i="0" u="none" strike="noStrike" cap="none" dirty="0">
                <a:solidFill>
                  <a:schemeClr val="dk2"/>
                </a:solidFill>
                <a:latin typeface="Times New Roman" panose="02020603050405020304" pitchFamily="18" charset="0"/>
                <a:cs typeface="Times New Roman" panose="02020603050405020304" pitchFamily="18" charset="0"/>
                <a:sym typeface="Tahoma"/>
              </a:rPr>
            </a:br>
            <a:r>
              <a:rPr lang="en-US" sz="4000" b="1" i="0" u="none" strike="noStrike" cap="none" dirty="0">
                <a:solidFill>
                  <a:schemeClr val="dk2"/>
                </a:solidFill>
                <a:latin typeface="Times New Roman" panose="02020603050405020304" pitchFamily="18" charset="0"/>
                <a:cs typeface="Times New Roman" panose="02020603050405020304" pitchFamily="18" charset="0"/>
                <a:sym typeface="Tahoma"/>
              </a:rPr>
              <a:t> NIS II</a:t>
            </a:r>
          </a:p>
        </p:txBody>
      </p:sp>
      <p:sp>
        <p:nvSpPr>
          <p:cNvPr id="126" name="Shape 126"/>
          <p:cNvSpPr txBox="1">
            <a:spLocks noGrp="1"/>
          </p:cNvSpPr>
          <p:nvPr>
            <p:ph type="body" idx="1"/>
          </p:nvPr>
        </p:nvSpPr>
        <p:spPr>
          <a:xfrm>
            <a:off x="1619672" y="2276872"/>
            <a:ext cx="6984776" cy="4392488"/>
          </a:xfrm>
          <a:prstGeom prst="rect">
            <a:avLst/>
          </a:prstGeom>
          <a:noFill/>
          <a:ln>
            <a:noFill/>
          </a:ln>
        </p:spPr>
        <p:txBody>
          <a:bodyPr lIns="91425" tIns="45700" rIns="91425" bIns="45700" numCol="1" anchor="t" anchorCtr="0">
            <a:noAutofit/>
          </a:bodyPr>
          <a:lstStyle/>
          <a:p>
            <a:pPr marL="457200" indent="-457200">
              <a:lnSpc>
                <a:spcPct val="80000"/>
              </a:lnSpc>
              <a:spcBef>
                <a:spcPts val="0"/>
              </a:spcBef>
              <a:buClr>
                <a:schemeClr val="tx1"/>
              </a:buClr>
              <a:buFont typeface="Wingdings" panose="05000000000000000000" pitchFamily="2" charset="2"/>
              <a:buChar char="ü"/>
            </a:pPr>
            <a:r>
              <a:rPr lang="en-US" sz="2800" i="0" u="none" strike="noStrike" cap="none" dirty="0" err="1">
                <a:solidFill>
                  <a:schemeClr val="dk2"/>
                </a:solidFill>
                <a:latin typeface="Times New Roman" panose="02020603050405020304" pitchFamily="18" charset="0"/>
                <a:cs typeface="Times New Roman" panose="02020603050405020304" pitchFamily="18" charset="0"/>
                <a:sym typeface="Tahoma"/>
              </a:rPr>
              <a:t>Médicos</a:t>
            </a:r>
            <a:r>
              <a:rPr lang="en-US" sz="2800" i="0" u="none" strike="noStrike" cap="none" dirty="0">
                <a:solidFill>
                  <a:schemeClr val="dk2"/>
                </a:solidFill>
                <a:latin typeface="Times New Roman" panose="02020603050405020304" pitchFamily="18" charset="0"/>
                <a:cs typeface="Times New Roman" panose="02020603050405020304" pitchFamily="18" charset="0"/>
                <a:sym typeface="Tahoma"/>
              </a:rPr>
              <a:t>: 01</a:t>
            </a:r>
          </a:p>
          <a:p>
            <a:pPr marL="457200" indent="-457200">
              <a:lnSpc>
                <a:spcPct val="80000"/>
              </a:lnSpc>
              <a:spcBef>
                <a:spcPts val="560"/>
              </a:spcBef>
              <a:buClr>
                <a:schemeClr val="tx1"/>
              </a:buClr>
              <a:buFont typeface="Wingdings" panose="05000000000000000000" pitchFamily="2" charset="2"/>
              <a:buChar char="ü"/>
            </a:pPr>
            <a:r>
              <a:rPr lang="en-US" sz="2800" i="0" u="none" strike="noStrike" cap="none" dirty="0" err="1">
                <a:solidFill>
                  <a:schemeClr val="dk2"/>
                </a:solidFill>
                <a:latin typeface="Times New Roman" panose="02020603050405020304" pitchFamily="18" charset="0"/>
                <a:cs typeface="Times New Roman" panose="02020603050405020304" pitchFamily="18" charset="0"/>
                <a:sym typeface="Tahoma"/>
              </a:rPr>
              <a:t>Enfermeira</a:t>
            </a:r>
            <a:r>
              <a:rPr lang="en-US" sz="2800" i="0" u="none" strike="noStrike" cap="none" dirty="0">
                <a:solidFill>
                  <a:schemeClr val="dk2"/>
                </a:solidFill>
                <a:latin typeface="Times New Roman" panose="02020603050405020304" pitchFamily="18" charset="0"/>
                <a:cs typeface="Times New Roman" panose="02020603050405020304" pitchFamily="18" charset="0"/>
                <a:sym typeface="Tahoma"/>
              </a:rPr>
              <a:t>: 01</a:t>
            </a:r>
          </a:p>
          <a:p>
            <a:pPr marL="457200" indent="-457200">
              <a:lnSpc>
                <a:spcPct val="80000"/>
              </a:lnSpc>
              <a:spcBef>
                <a:spcPts val="560"/>
              </a:spcBef>
              <a:buClr>
                <a:schemeClr val="tx1"/>
              </a:buClr>
              <a:buFont typeface="Wingdings" panose="05000000000000000000" pitchFamily="2" charset="2"/>
              <a:buChar char="ü"/>
            </a:pPr>
            <a:r>
              <a:rPr lang="en-US" sz="280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Técnicos</a:t>
            </a:r>
            <a:r>
              <a:rPr lang="en-US" sz="2800" i="0" u="none" strike="noStrike" cap="none" dirty="0" smtClean="0">
                <a:solidFill>
                  <a:schemeClr val="dk2"/>
                </a:solidFill>
                <a:latin typeface="Times New Roman" panose="02020603050405020304" pitchFamily="18" charset="0"/>
                <a:cs typeface="Times New Roman" panose="02020603050405020304" pitchFamily="18" charset="0"/>
                <a:sym typeface="Tahoma"/>
              </a:rPr>
              <a:t> de </a:t>
            </a:r>
            <a:r>
              <a:rPr lang="en-US" sz="2800" i="0" u="none" strike="noStrike" cap="none" dirty="0" err="1">
                <a:solidFill>
                  <a:schemeClr val="dk2"/>
                </a:solidFill>
                <a:latin typeface="Times New Roman" panose="02020603050405020304" pitchFamily="18" charset="0"/>
                <a:cs typeface="Times New Roman" panose="02020603050405020304" pitchFamily="18" charset="0"/>
                <a:sym typeface="Tahoma"/>
              </a:rPr>
              <a:t>enfermagem</a:t>
            </a:r>
            <a:r>
              <a:rPr lang="en-US" sz="280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i="0" u="none" strike="noStrike" cap="none" dirty="0" smtClean="0">
                <a:solidFill>
                  <a:schemeClr val="dk2"/>
                </a:solidFill>
                <a:latin typeface="Times New Roman" panose="02020603050405020304" pitchFamily="18" charset="0"/>
                <a:cs typeface="Times New Roman" panose="02020603050405020304" pitchFamily="18" charset="0"/>
                <a:sym typeface="Tahoma"/>
              </a:rPr>
              <a:t>03</a:t>
            </a:r>
            <a:endParaRPr lang="en-US" sz="280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457200" indent="-457200">
              <a:lnSpc>
                <a:spcPct val="80000"/>
              </a:lnSpc>
              <a:spcBef>
                <a:spcPts val="560"/>
              </a:spcBef>
              <a:buClr>
                <a:schemeClr val="tx1"/>
              </a:buClr>
              <a:buFont typeface="Wingdings" panose="05000000000000000000" pitchFamily="2" charset="2"/>
              <a:buChar char="ü"/>
            </a:pPr>
            <a:r>
              <a:rPr lang="en-US" sz="2800" i="0" u="none" strike="noStrike" cap="none" dirty="0" err="1">
                <a:solidFill>
                  <a:schemeClr val="dk2"/>
                </a:solidFill>
                <a:latin typeface="Times New Roman" panose="02020603050405020304" pitchFamily="18" charset="0"/>
                <a:cs typeface="Times New Roman" panose="02020603050405020304" pitchFamily="18" charset="0"/>
                <a:sym typeface="Tahoma"/>
              </a:rPr>
              <a:t>Auxiliar</a:t>
            </a:r>
            <a:r>
              <a:rPr lang="en-US" sz="2800" i="0" u="none" strike="noStrike" cap="none" dirty="0">
                <a:solidFill>
                  <a:schemeClr val="dk2"/>
                </a:solidFill>
                <a:latin typeface="Times New Roman" panose="02020603050405020304" pitchFamily="18" charset="0"/>
                <a:cs typeface="Times New Roman" panose="02020603050405020304" pitchFamily="18" charset="0"/>
                <a:sym typeface="Tahoma"/>
              </a:rPr>
              <a:t> de </a:t>
            </a:r>
            <a:r>
              <a:rPr lang="en-US" sz="2800" i="0" u="none" strike="noStrike" cap="none" dirty="0" err="1">
                <a:solidFill>
                  <a:schemeClr val="dk2"/>
                </a:solidFill>
                <a:latin typeface="Times New Roman" panose="02020603050405020304" pitchFamily="18" charset="0"/>
                <a:cs typeface="Times New Roman" panose="02020603050405020304" pitchFamily="18" charset="0"/>
                <a:sym typeface="Tahoma"/>
              </a:rPr>
              <a:t>serviços</a:t>
            </a:r>
            <a:r>
              <a:rPr lang="en-US" sz="280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i="0" u="none" strike="noStrike" cap="none" dirty="0" err="1">
                <a:solidFill>
                  <a:schemeClr val="dk2"/>
                </a:solidFill>
                <a:latin typeface="Times New Roman" panose="02020603050405020304" pitchFamily="18" charset="0"/>
                <a:cs typeface="Times New Roman" panose="02020603050405020304" pitchFamily="18" charset="0"/>
                <a:sym typeface="Tahoma"/>
              </a:rPr>
              <a:t>gerais</a:t>
            </a:r>
            <a:r>
              <a:rPr lang="en-US" sz="2800" i="0" u="none" strike="noStrike" cap="none" dirty="0">
                <a:solidFill>
                  <a:schemeClr val="dk2"/>
                </a:solidFill>
                <a:latin typeface="Times New Roman" panose="02020603050405020304" pitchFamily="18" charset="0"/>
                <a:cs typeface="Times New Roman" panose="02020603050405020304" pitchFamily="18" charset="0"/>
                <a:sym typeface="Tahoma"/>
              </a:rPr>
              <a:t>: 01</a:t>
            </a:r>
          </a:p>
          <a:p>
            <a:pPr marL="457200" indent="-457200">
              <a:lnSpc>
                <a:spcPct val="80000"/>
              </a:lnSpc>
              <a:spcBef>
                <a:spcPts val="560"/>
              </a:spcBef>
              <a:buClr>
                <a:schemeClr val="tx1"/>
              </a:buClr>
              <a:buFont typeface="Wingdings" panose="05000000000000000000" pitchFamily="2" charset="2"/>
              <a:buChar char="ü"/>
            </a:pPr>
            <a:r>
              <a:rPr lang="en-US" sz="280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Recepcionista</a:t>
            </a:r>
            <a:r>
              <a:rPr lang="en-US" sz="280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i="0" u="none" strike="noStrike" cap="none" dirty="0" smtClean="0">
                <a:solidFill>
                  <a:schemeClr val="dk2"/>
                </a:solidFill>
                <a:latin typeface="Times New Roman" panose="02020603050405020304" pitchFamily="18" charset="0"/>
                <a:cs typeface="Times New Roman" panose="02020603050405020304" pitchFamily="18" charset="0"/>
                <a:sym typeface="Tahoma"/>
              </a:rPr>
              <a:t>01			</a:t>
            </a:r>
            <a:endParaRPr lang="en-US" sz="280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457200" indent="-457200">
              <a:lnSpc>
                <a:spcPct val="80000"/>
              </a:lnSpc>
              <a:spcBef>
                <a:spcPts val="560"/>
              </a:spcBef>
              <a:buClr>
                <a:schemeClr val="tx1"/>
              </a:buClr>
              <a:buFont typeface="Wingdings" panose="05000000000000000000" pitchFamily="2" charset="2"/>
              <a:buChar char="ü"/>
            </a:pPr>
            <a:r>
              <a:rPr lang="en-US" sz="2800" i="0" u="none" strike="noStrike" cap="none" dirty="0" err="1">
                <a:solidFill>
                  <a:schemeClr val="dk2"/>
                </a:solidFill>
                <a:latin typeface="Times New Roman" panose="02020603050405020304" pitchFamily="18" charset="0"/>
                <a:cs typeface="Times New Roman" panose="02020603050405020304" pitchFamily="18" charset="0"/>
                <a:sym typeface="Tahoma"/>
              </a:rPr>
              <a:t>Estagiário</a:t>
            </a:r>
            <a:r>
              <a:rPr lang="en-US" sz="2800" i="0" u="none" strike="noStrike" cap="none" dirty="0">
                <a:solidFill>
                  <a:schemeClr val="dk2"/>
                </a:solidFill>
                <a:latin typeface="Times New Roman" panose="02020603050405020304" pitchFamily="18" charset="0"/>
                <a:cs typeface="Times New Roman" panose="02020603050405020304" pitchFamily="18" charset="0"/>
                <a:sym typeface="Tahoma"/>
              </a:rPr>
              <a:t> de </a:t>
            </a:r>
            <a:r>
              <a:rPr lang="en-US" sz="2800" i="0" u="none" strike="noStrike" cap="none" dirty="0" err="1">
                <a:solidFill>
                  <a:schemeClr val="dk2"/>
                </a:solidFill>
                <a:latin typeface="Times New Roman" panose="02020603050405020304" pitchFamily="18" charset="0"/>
                <a:cs typeface="Times New Roman" panose="02020603050405020304" pitchFamily="18" charset="0"/>
                <a:sym typeface="Tahoma"/>
              </a:rPr>
              <a:t>Enfermagem</a:t>
            </a:r>
            <a:r>
              <a:rPr lang="en-US" sz="280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i="0" u="none" strike="noStrike" cap="none" dirty="0" smtClean="0">
                <a:solidFill>
                  <a:schemeClr val="dk2"/>
                </a:solidFill>
                <a:latin typeface="Times New Roman" panose="02020603050405020304" pitchFamily="18" charset="0"/>
                <a:cs typeface="Times New Roman" panose="02020603050405020304" pitchFamily="18" charset="0"/>
                <a:sym typeface="Tahoma"/>
              </a:rPr>
              <a:t>02</a:t>
            </a:r>
            <a:endParaRPr lang="en-US" sz="280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457200" indent="-457200">
              <a:lnSpc>
                <a:spcPct val="80000"/>
              </a:lnSpc>
              <a:spcBef>
                <a:spcPts val="560"/>
              </a:spcBef>
              <a:buClr>
                <a:schemeClr val="tx1"/>
              </a:buClr>
              <a:buFont typeface="Wingdings" panose="05000000000000000000" pitchFamily="2" charset="2"/>
              <a:buChar char="ü"/>
            </a:pPr>
            <a:r>
              <a:rPr lang="en-US" sz="2800" i="0" u="none" strike="noStrike" cap="none" dirty="0" err="1">
                <a:solidFill>
                  <a:schemeClr val="dk2"/>
                </a:solidFill>
                <a:latin typeface="Times New Roman" panose="02020603050405020304" pitchFamily="18" charset="0"/>
                <a:cs typeface="Times New Roman" panose="02020603050405020304" pitchFamily="18" charset="0"/>
                <a:sym typeface="Tahoma"/>
              </a:rPr>
              <a:t>Farmacêuticos</a:t>
            </a:r>
            <a:r>
              <a:rPr lang="en-US" sz="2800" i="0" u="none" strike="noStrike" cap="none" dirty="0">
                <a:solidFill>
                  <a:schemeClr val="dk2"/>
                </a:solidFill>
                <a:latin typeface="Times New Roman" panose="02020603050405020304" pitchFamily="18" charset="0"/>
                <a:cs typeface="Times New Roman" panose="02020603050405020304" pitchFamily="18" charset="0"/>
                <a:sym typeface="Tahoma"/>
              </a:rPr>
              <a:t>: 02</a:t>
            </a:r>
          </a:p>
          <a:p>
            <a:pPr marL="457200" indent="-457200">
              <a:lnSpc>
                <a:spcPct val="80000"/>
              </a:lnSpc>
              <a:spcBef>
                <a:spcPts val="560"/>
              </a:spcBef>
              <a:buClr>
                <a:schemeClr val="tx1"/>
              </a:buClr>
              <a:buFont typeface="Wingdings" panose="05000000000000000000" pitchFamily="2" charset="2"/>
              <a:buChar char="ü"/>
            </a:pPr>
            <a:r>
              <a:rPr lang="en-US" sz="280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Estagiário</a:t>
            </a:r>
            <a:r>
              <a:rPr lang="en-US" sz="2800" i="0" u="none" strike="noStrike" cap="none" dirty="0" smtClean="0">
                <a:solidFill>
                  <a:schemeClr val="dk2"/>
                </a:solidFill>
                <a:latin typeface="Times New Roman" panose="02020603050405020304" pitchFamily="18" charset="0"/>
                <a:cs typeface="Times New Roman" panose="02020603050405020304" pitchFamily="18" charset="0"/>
                <a:sym typeface="Tahoma"/>
              </a:rPr>
              <a:t> </a:t>
            </a:r>
            <a:r>
              <a:rPr lang="en-US" sz="280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na</a:t>
            </a:r>
            <a:r>
              <a:rPr lang="en-US" sz="2800" i="0" u="none" strike="noStrike" cap="none" dirty="0" smtClean="0">
                <a:solidFill>
                  <a:schemeClr val="dk2"/>
                </a:solidFill>
                <a:latin typeface="Times New Roman" panose="02020603050405020304" pitchFamily="18" charset="0"/>
                <a:cs typeface="Times New Roman" panose="02020603050405020304" pitchFamily="18" charset="0"/>
                <a:sym typeface="Tahoma"/>
              </a:rPr>
              <a:t> </a:t>
            </a:r>
            <a:r>
              <a:rPr lang="en-US" sz="280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Farmácia</a:t>
            </a:r>
            <a:r>
              <a:rPr lang="en-US" sz="2800" i="0" u="none" strike="noStrike" cap="none" dirty="0">
                <a:solidFill>
                  <a:schemeClr val="dk2"/>
                </a:solidFill>
                <a:latin typeface="Times New Roman" panose="02020603050405020304" pitchFamily="18" charset="0"/>
                <a:cs typeface="Times New Roman" panose="02020603050405020304" pitchFamily="18" charset="0"/>
                <a:sym typeface="Tahoma"/>
              </a:rPr>
              <a:t>: 02</a:t>
            </a:r>
          </a:p>
          <a:p>
            <a:pPr marL="457200" indent="-457200">
              <a:lnSpc>
                <a:spcPct val="80000"/>
              </a:lnSpc>
              <a:spcBef>
                <a:spcPts val="560"/>
              </a:spcBef>
              <a:buClr>
                <a:schemeClr val="tx1"/>
              </a:buClr>
              <a:buFont typeface="Wingdings" panose="05000000000000000000" pitchFamily="2" charset="2"/>
              <a:buChar char="ü"/>
            </a:pPr>
            <a:r>
              <a:rPr lang="en-US" sz="280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Estagiário</a:t>
            </a:r>
            <a:r>
              <a:rPr lang="en-US" sz="2800" i="0" u="none" strike="noStrike" cap="none" dirty="0" smtClean="0">
                <a:solidFill>
                  <a:schemeClr val="dk2"/>
                </a:solidFill>
                <a:latin typeface="Times New Roman" panose="02020603050405020304" pitchFamily="18" charset="0"/>
                <a:cs typeface="Times New Roman" panose="02020603050405020304" pitchFamily="18" charset="0"/>
                <a:sym typeface="Tahoma"/>
              </a:rPr>
              <a:t> </a:t>
            </a:r>
            <a:r>
              <a:rPr lang="en-US" sz="280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na</a:t>
            </a:r>
            <a:r>
              <a:rPr lang="en-US" sz="2800" i="0" u="none" strike="noStrike" cap="none" dirty="0" smtClean="0">
                <a:solidFill>
                  <a:schemeClr val="dk2"/>
                </a:solidFill>
                <a:latin typeface="Times New Roman" panose="02020603050405020304" pitchFamily="18" charset="0"/>
                <a:cs typeface="Times New Roman" panose="02020603050405020304" pitchFamily="18" charset="0"/>
                <a:sym typeface="Tahoma"/>
              </a:rPr>
              <a:t> </a:t>
            </a:r>
            <a:r>
              <a:rPr lang="en-US" sz="280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recepção</a:t>
            </a:r>
            <a:r>
              <a:rPr lang="en-US" sz="2800" i="0" u="none" strike="noStrike" cap="none" dirty="0" smtClean="0">
                <a:solidFill>
                  <a:schemeClr val="dk2"/>
                </a:solidFill>
                <a:latin typeface="Times New Roman" panose="02020603050405020304" pitchFamily="18" charset="0"/>
                <a:cs typeface="Times New Roman" panose="02020603050405020304" pitchFamily="18" charset="0"/>
                <a:sym typeface="Tahoma"/>
              </a:rPr>
              <a:t>: </a:t>
            </a:r>
            <a:r>
              <a:rPr lang="en-US" sz="2800" i="0" u="none" strike="noStrike" cap="none" dirty="0">
                <a:solidFill>
                  <a:schemeClr val="dk2"/>
                </a:solidFill>
                <a:latin typeface="Times New Roman" panose="02020603050405020304" pitchFamily="18" charset="0"/>
                <a:cs typeface="Times New Roman" panose="02020603050405020304" pitchFamily="18" charset="0"/>
                <a:sym typeface="Tahoma"/>
              </a:rPr>
              <a:t>01</a:t>
            </a: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827584" y="404664"/>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Assistência</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 </a:t>
            </a:r>
            <a:r>
              <a:rPr lang="en-US" sz="40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saúde</a:t>
            </a:r>
            <a: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br>
              <a:rPr lang="en-US" sz="40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br>
            <a:r>
              <a:rPr lang="en-US" sz="4000" b="1" i="0" u="none" strike="noStrike"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NIS I</a:t>
            </a:r>
          </a:p>
        </p:txBody>
      </p:sp>
      <p:sp>
        <p:nvSpPr>
          <p:cNvPr id="132" name="Shape 132"/>
          <p:cNvSpPr txBox="1">
            <a:spLocks noGrp="1"/>
          </p:cNvSpPr>
          <p:nvPr>
            <p:ph type="body" idx="1"/>
          </p:nvPr>
        </p:nvSpPr>
        <p:spPr>
          <a:xfrm>
            <a:off x="1115616" y="3212976"/>
            <a:ext cx="7169224" cy="3264768"/>
          </a:xfrm>
          <a:prstGeom prst="rect">
            <a:avLst/>
          </a:prstGeom>
          <a:noFill/>
          <a:ln>
            <a:noFill/>
          </a:ln>
        </p:spPr>
        <p:txBody>
          <a:bodyPr lIns="91425" tIns="45700" rIns="91425" bIns="45700" anchor="t" anchorCtr="0">
            <a:noAutofit/>
          </a:bodyPr>
          <a:lstStyle/>
          <a:p>
            <a:pPr marL="571500" indent="-571500">
              <a:spcBef>
                <a:spcPts val="0"/>
              </a:spcBef>
              <a:buClrTx/>
              <a:buFont typeface="Wingdings" panose="05000000000000000000" pitchFamily="2" charset="2"/>
              <a:buChar char="ü"/>
            </a:pPr>
            <a:r>
              <a:rPr lang="en-US" sz="3600"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Auxiliar</a:t>
            </a:r>
            <a:r>
              <a:rPr lang="en-US" sz="3600"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3600"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enfermagem</a:t>
            </a:r>
            <a:r>
              <a:rPr lang="en-US" sz="3600"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3600" i="0" u="none" strike="noStrike" cap="none" dirty="0" smtClean="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01</a:t>
            </a:r>
            <a:endParaRPr lang="en-US" sz="3600"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endParaRPr>
          </a:p>
          <a:p>
            <a:pPr marL="571500" indent="-571500">
              <a:buClrTx/>
              <a:buFont typeface="Wingdings" panose="05000000000000000000" pitchFamily="2" charset="2"/>
              <a:buChar char="ü"/>
            </a:pPr>
            <a:r>
              <a:rPr lang="en-US" sz="3600"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ACS: </a:t>
            </a:r>
            <a:r>
              <a:rPr lang="en-US" sz="3600" i="0" u="none" strike="noStrike" cap="none" dirty="0" smtClean="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01</a:t>
            </a:r>
            <a:endParaRPr lang="en-US" sz="3600"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endParaRPr>
          </a:p>
          <a:p>
            <a:pPr marL="571500" indent="-571500">
              <a:buClrTx/>
              <a:buFont typeface="Wingdings" panose="05000000000000000000" pitchFamily="2" charset="2"/>
              <a:buChar char="ü"/>
            </a:pPr>
            <a:r>
              <a:rPr lang="en-US" sz="3600"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Motorista</a:t>
            </a:r>
            <a:r>
              <a:rPr lang="en-US" sz="3600"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a:t>
            </a:r>
            <a:r>
              <a:rPr lang="en-US" sz="3600" dirty="0" smtClean="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01</a:t>
            </a:r>
            <a:endParaRPr lang="en-US" sz="3600"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endParaRPr>
          </a:p>
          <a:p>
            <a:pPr marL="571500" indent="-571500">
              <a:buClrTx/>
              <a:buFont typeface="Wingdings" panose="05000000000000000000" pitchFamily="2" charset="2"/>
              <a:buChar char="ü"/>
            </a:pPr>
            <a:r>
              <a:rPr lang="en-US" sz="3600"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MEDICO: </a:t>
            </a:r>
            <a:r>
              <a:rPr lang="en-US" sz="3600" i="0" u="none" strike="noStrike" cap="none" dirty="0" smtClean="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01</a:t>
            </a:r>
            <a:endParaRPr lang="en-US" sz="3600"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1219200" y="15240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000" b="0" i="0" u="none" strike="noStrike" cap="none" dirty="0" err="1">
                <a:solidFill>
                  <a:schemeClr val="dk2"/>
                </a:solidFill>
                <a:latin typeface="Tahoma"/>
                <a:ea typeface="Tahoma"/>
                <a:cs typeface="Tahoma"/>
                <a:sym typeface="Tahoma"/>
              </a:rPr>
              <a:t>Assistência</a:t>
            </a:r>
            <a:r>
              <a:rPr lang="en-US" sz="4000" b="0" i="0" u="none" strike="noStrike" cap="none" dirty="0">
                <a:solidFill>
                  <a:schemeClr val="dk2"/>
                </a:solidFill>
                <a:latin typeface="Tahoma"/>
                <a:ea typeface="Tahoma"/>
                <a:cs typeface="Tahoma"/>
                <a:sym typeface="Tahoma"/>
              </a:rPr>
              <a:t> a </a:t>
            </a:r>
            <a:r>
              <a:rPr lang="en-US" sz="4000" b="0" i="0" u="none" strike="noStrike" cap="none" dirty="0" err="1">
                <a:solidFill>
                  <a:schemeClr val="dk2"/>
                </a:solidFill>
                <a:latin typeface="Tahoma"/>
                <a:ea typeface="Tahoma"/>
                <a:cs typeface="Tahoma"/>
                <a:sym typeface="Tahoma"/>
              </a:rPr>
              <a:t>saúde</a:t>
            </a:r>
            <a:r>
              <a:rPr lang="en-US" sz="4000" b="0" i="0" u="none" strike="noStrike" cap="none" dirty="0">
                <a:solidFill>
                  <a:schemeClr val="dk2"/>
                </a:solidFill>
                <a:latin typeface="Tahoma"/>
                <a:ea typeface="Tahoma"/>
                <a:cs typeface="Tahoma"/>
                <a:sym typeface="Tahoma"/>
              </a:rPr>
              <a:t> </a:t>
            </a:r>
            <a:br>
              <a:rPr lang="en-US" sz="4000" b="0" i="0" u="none" strike="noStrike" cap="none" dirty="0">
                <a:solidFill>
                  <a:schemeClr val="dk2"/>
                </a:solidFill>
                <a:latin typeface="Tahoma"/>
                <a:ea typeface="Tahoma"/>
                <a:cs typeface="Tahoma"/>
                <a:sym typeface="Tahoma"/>
              </a:rPr>
            </a:br>
            <a:r>
              <a:rPr lang="en-US" sz="4000" b="0" i="0" u="none" strike="noStrike" cap="none" dirty="0">
                <a:solidFill>
                  <a:schemeClr val="dk2"/>
                </a:solidFill>
                <a:latin typeface="Tahoma"/>
                <a:ea typeface="Tahoma"/>
                <a:cs typeface="Tahoma"/>
                <a:sym typeface="Tahoma"/>
              </a:rPr>
              <a:t> HOSPITAL </a:t>
            </a:r>
          </a:p>
        </p:txBody>
      </p:sp>
      <p:sp>
        <p:nvSpPr>
          <p:cNvPr id="138" name="Shape 138"/>
          <p:cNvSpPr txBox="1">
            <a:spLocks noGrp="1"/>
          </p:cNvSpPr>
          <p:nvPr>
            <p:ph type="body" idx="1"/>
          </p:nvPr>
        </p:nvSpPr>
        <p:spPr>
          <a:xfrm>
            <a:off x="899592" y="3212976"/>
            <a:ext cx="7704856" cy="3384376"/>
          </a:xfrm>
          <a:prstGeom prst="rect">
            <a:avLst/>
          </a:prstGeom>
          <a:noFill/>
          <a:ln>
            <a:noFill/>
          </a:ln>
        </p:spPr>
        <p:txBody>
          <a:bodyPr lIns="91425" tIns="45700" rIns="91425" bIns="45700" numCol="2" anchor="t" anchorCtr="0">
            <a:noAutofit/>
          </a:bodyPr>
          <a:lstStyle/>
          <a:p>
            <a:pPr marL="457200" indent="-457200">
              <a:lnSpc>
                <a:spcPct val="80000"/>
              </a:lnSpc>
              <a:spcBef>
                <a:spcPts val="0"/>
              </a:spcBef>
              <a:buClr>
                <a:schemeClr val="tx1"/>
              </a:buClr>
              <a:buFont typeface="Wingdings" panose="05000000000000000000" pitchFamily="2" charset="2"/>
              <a:buChar char="ü"/>
            </a:pP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Médicos</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04		</a:t>
            </a:r>
          </a:p>
          <a:p>
            <a:pPr marL="457200" indent="-457200">
              <a:lnSpc>
                <a:spcPct val="80000"/>
              </a:lnSpc>
              <a:spcBef>
                <a:spcPts val="480"/>
              </a:spcBef>
              <a:buClr>
                <a:schemeClr val="tx1"/>
              </a:buClr>
              <a:buFont typeface="Wingdings" panose="05000000000000000000" pitchFamily="2" charset="2"/>
              <a:buChar char="ü"/>
            </a:pPr>
            <a:r>
              <a:rPr lang="en-US" sz="2800" b="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Auxiliar</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administrativo</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 00 </a:t>
            </a:r>
          </a:p>
          <a:p>
            <a:pPr marL="457200" indent="-457200">
              <a:lnSpc>
                <a:spcPct val="80000"/>
              </a:lnSpc>
              <a:spcBef>
                <a:spcPts val="480"/>
              </a:spcBef>
              <a:buClr>
                <a:schemeClr val="tx1"/>
              </a:buClr>
              <a:buFont typeface="Wingdings" panose="05000000000000000000" pitchFamily="2" charset="2"/>
              <a:buChar char="ü"/>
            </a:pPr>
            <a:r>
              <a:rPr lang="en-US" sz="2800" b="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Recepcionista</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02</a:t>
            </a:r>
            <a:endPar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457200" indent="-457200">
              <a:lnSpc>
                <a:spcPct val="80000"/>
              </a:lnSpc>
              <a:spcBef>
                <a:spcPts val="480"/>
              </a:spcBef>
              <a:buClr>
                <a:schemeClr val="tx1"/>
              </a:buClr>
              <a:buFont typeface="Wingdings" panose="05000000000000000000" pitchFamily="2" charset="2"/>
              <a:buChar char="ü"/>
            </a:pP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Vigia</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02</a:t>
            </a:r>
            <a:endPar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457200" indent="-457200">
              <a:lnSpc>
                <a:spcPct val="80000"/>
              </a:lnSpc>
              <a:spcBef>
                <a:spcPts val="480"/>
              </a:spcBef>
              <a:buClr>
                <a:schemeClr val="tx1"/>
              </a:buClr>
              <a:buFont typeface="Wingdings" panose="05000000000000000000" pitchFamily="2" charset="2"/>
              <a:buChar char="ü"/>
            </a:pP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Zeladoras</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04</a:t>
            </a:r>
            <a:endPar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457200" indent="-457200">
              <a:lnSpc>
                <a:spcPct val="80000"/>
              </a:lnSpc>
              <a:spcBef>
                <a:spcPts val="480"/>
              </a:spcBef>
              <a:buClr>
                <a:schemeClr val="tx1"/>
              </a:buClr>
              <a:buFont typeface="Wingdings" panose="05000000000000000000" pitchFamily="2" charset="2"/>
              <a:buChar char="ü"/>
            </a:pP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Cozinheira</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02</a:t>
            </a:r>
            <a:endPar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457200" indent="-457200">
              <a:lnSpc>
                <a:spcPct val="80000"/>
              </a:lnSpc>
              <a:spcBef>
                <a:spcPts val="480"/>
              </a:spcBef>
              <a:buClr>
                <a:schemeClr val="tx1"/>
              </a:buClr>
              <a:buFont typeface="Wingdings" panose="05000000000000000000" pitchFamily="2" charset="2"/>
              <a:buChar char="ü"/>
            </a:pPr>
            <a:r>
              <a:rPr lang="en-US" sz="2800" b="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Copeira</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 01</a:t>
            </a:r>
          </a:p>
          <a:p>
            <a:pPr marL="457200" indent="-457200">
              <a:lnSpc>
                <a:spcPct val="80000"/>
              </a:lnSpc>
              <a:spcBef>
                <a:spcPts val="480"/>
              </a:spcBef>
              <a:buClr>
                <a:schemeClr val="tx1"/>
              </a:buClr>
              <a:buFont typeface="Wingdings" panose="05000000000000000000" pitchFamily="2" charset="2"/>
              <a:buChar char="ü"/>
            </a:pPr>
            <a:r>
              <a:rPr lang="en-US" sz="2800" b="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Lavadeira</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 01</a:t>
            </a:r>
          </a:p>
          <a:p>
            <a:pPr marL="457200" indent="-457200">
              <a:lnSpc>
                <a:spcPct val="80000"/>
              </a:lnSpc>
              <a:spcBef>
                <a:spcPts val="480"/>
              </a:spcBef>
              <a:buClr>
                <a:schemeClr val="tx1"/>
              </a:buClr>
              <a:buFont typeface="Wingdings" panose="05000000000000000000" pitchFamily="2" charset="2"/>
              <a:buChar char="ü"/>
            </a:pPr>
            <a:r>
              <a:rPr lang="en-US" sz="2800" b="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Enfermeira</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  4</a:t>
            </a:r>
          </a:p>
          <a:p>
            <a:pPr marL="457200" indent="-457200">
              <a:lnSpc>
                <a:spcPct val="80000"/>
              </a:lnSpc>
              <a:spcBef>
                <a:spcPts val="480"/>
              </a:spcBef>
              <a:buClr>
                <a:schemeClr val="tx1"/>
              </a:buClr>
              <a:buFont typeface="Wingdings" panose="05000000000000000000" pitchFamily="2" charset="2"/>
              <a:buChar char="ü"/>
            </a:pPr>
            <a:r>
              <a:rPr lang="en-US" sz="2800" b="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Auxiliar</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 de </a:t>
            </a:r>
            <a:r>
              <a:rPr lang="en-US" sz="2800" b="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enfermagem</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 08</a:t>
            </a:r>
          </a:p>
          <a:p>
            <a:pPr marL="457200" indent="-457200">
              <a:lnSpc>
                <a:spcPct val="80000"/>
              </a:lnSpc>
              <a:spcBef>
                <a:spcPts val="480"/>
              </a:spcBef>
              <a:buClr>
                <a:schemeClr val="tx1"/>
              </a:buClr>
              <a:buFont typeface="Wingdings" panose="05000000000000000000" pitchFamily="2" charset="2"/>
              <a:buChar char="ü"/>
            </a:pPr>
            <a:r>
              <a:rPr lang="en-US" sz="2800" b="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Motorista</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 06</a:t>
            </a:r>
          </a:p>
          <a:p>
            <a:pPr marL="457200" indent="-457200">
              <a:lnSpc>
                <a:spcPct val="80000"/>
              </a:lnSpc>
              <a:spcBef>
                <a:spcPts val="480"/>
              </a:spcBef>
              <a:buClr>
                <a:schemeClr val="tx1"/>
              </a:buClr>
              <a:buFont typeface="Wingdings" panose="05000000000000000000" pitchFamily="2" charset="2"/>
              <a:buChar char="ü"/>
            </a:pPr>
            <a:r>
              <a:rPr lang="en-US" sz="2800" b="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Chefe</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Hospitalar</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 -  </a:t>
            </a:r>
            <a:r>
              <a:rPr lang="en-US" sz="2800" dirty="0" smtClean="0">
                <a:solidFill>
                  <a:schemeClr val="dk2"/>
                </a:solidFill>
                <a:latin typeface="Times New Roman" panose="02020603050405020304" pitchFamily="18" charset="0"/>
                <a:cs typeface="Times New Roman" panose="02020603050405020304" pitchFamily="18" charset="0"/>
              </a:rPr>
              <a:t>01</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 </a:t>
            </a:r>
          </a:p>
          <a:p>
            <a:pPr marL="457200" indent="-457200">
              <a:lnSpc>
                <a:spcPct val="80000"/>
              </a:lnSpc>
              <a:spcBef>
                <a:spcPts val="480"/>
              </a:spcBef>
              <a:buClr>
                <a:schemeClr val="tx1"/>
              </a:buClr>
              <a:buFont typeface="Wingdings" panose="05000000000000000000" pitchFamily="2" charset="2"/>
              <a:buChar char="ü"/>
            </a:pPr>
            <a:r>
              <a:rPr lang="en-US" sz="2800" b="0" i="0" u="none" strike="noStrike" cap="none" dirty="0" err="1" smtClean="0">
                <a:solidFill>
                  <a:schemeClr val="dk2"/>
                </a:solidFill>
                <a:latin typeface="Times New Roman" panose="02020603050405020304" pitchFamily="18" charset="0"/>
                <a:cs typeface="Times New Roman" panose="02020603050405020304" pitchFamily="18" charset="0"/>
                <a:sym typeface="Tahoma"/>
              </a:rPr>
              <a:t>Estagiário</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 01</a:t>
            </a:r>
            <a:endPar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683568" y="548680"/>
            <a:ext cx="7391399" cy="10667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ahoma"/>
              <a:buNone/>
            </a:pPr>
            <a:r>
              <a:rPr lang="en-US" sz="44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Secretaria</a:t>
            </a:r>
            <a:r>
              <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 de </a:t>
            </a:r>
            <a:r>
              <a:rPr lang="en-US" sz="4400" b="1" i="0" u="none" strike="noStrike" cap="none" dirty="0" err="1">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rPr>
              <a:t>Saúde</a:t>
            </a:r>
            <a:endParaRPr lang="en-US" sz="4400" b="1" i="0" u="none" strike="noStrike" cap="none" dirty="0">
              <a:solidFill>
                <a:schemeClr val="dk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sym typeface="Tahoma"/>
            </a:endParaRPr>
          </a:p>
        </p:txBody>
      </p:sp>
      <p:sp>
        <p:nvSpPr>
          <p:cNvPr id="144" name="Shape 144"/>
          <p:cNvSpPr txBox="1">
            <a:spLocks noGrp="1"/>
          </p:cNvSpPr>
          <p:nvPr>
            <p:ph type="body" idx="1"/>
          </p:nvPr>
        </p:nvSpPr>
        <p:spPr>
          <a:xfrm>
            <a:off x="107504" y="2852936"/>
            <a:ext cx="8928992" cy="3840832"/>
          </a:xfrm>
          <a:prstGeom prst="rect">
            <a:avLst/>
          </a:prstGeom>
          <a:noFill/>
          <a:ln>
            <a:noFill/>
          </a:ln>
        </p:spPr>
        <p:txBody>
          <a:bodyPr lIns="91425" tIns="45700" rIns="91425" bIns="45700" numCol="2" anchor="t" anchorCtr="0">
            <a:noAutofit/>
          </a:bodyPr>
          <a:lstStyle/>
          <a:p>
            <a:pPr marL="571500" marR="0" lvl="0" indent="-571500" algn="l" rtl="0">
              <a:lnSpc>
                <a:spcPct val="100000"/>
              </a:lnSpc>
              <a:spcBef>
                <a:spcPts val="0"/>
              </a:spcBef>
              <a:spcAft>
                <a:spcPts val="0"/>
              </a:spcAft>
              <a:buClrTx/>
              <a:buSzPct val="98000"/>
              <a:buFont typeface="Wingdings" panose="05000000000000000000" pitchFamily="2" charset="2"/>
              <a:buChar char="ü"/>
            </a:pP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Técnico</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vigilância</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sanitária:01</a:t>
            </a:r>
            <a:endPar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571500" marR="0" lvl="0" indent="-571500" algn="l" rtl="0">
              <a:lnSpc>
                <a:spcPct val="100000"/>
              </a:lnSpc>
              <a:spcBef>
                <a:spcPts val="720"/>
              </a:spcBef>
              <a:spcAft>
                <a:spcPts val="0"/>
              </a:spcAft>
              <a:buClrTx/>
              <a:buSzPct val="98000"/>
              <a:buFont typeface="Wingdings" panose="05000000000000000000" pitchFamily="2" charset="2"/>
              <a:buChar char="ü"/>
            </a:pP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Auxiliar</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Vigilância</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Sanitária:01</a:t>
            </a:r>
            <a:endPar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571500" marR="0" lvl="0" indent="-571500" algn="l" rtl="0">
              <a:lnSpc>
                <a:spcPct val="100000"/>
              </a:lnSpc>
              <a:spcBef>
                <a:spcPts val="720"/>
              </a:spcBef>
              <a:spcAft>
                <a:spcPts val="0"/>
              </a:spcAft>
              <a:buClrTx/>
              <a:buSzPct val="98000"/>
              <a:buFont typeface="Wingdings" panose="05000000000000000000" pitchFamily="2" charset="2"/>
              <a:buChar char="ü"/>
            </a:pP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Agentes</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do </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PEA:04 </a:t>
            </a:r>
            <a:endPar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571500" marR="0" lvl="0" indent="-571500" algn="l" rtl="0">
              <a:lnSpc>
                <a:spcPct val="100000"/>
              </a:lnSpc>
              <a:spcBef>
                <a:spcPts val="720"/>
              </a:spcBef>
              <a:spcAft>
                <a:spcPts val="0"/>
              </a:spcAft>
              <a:buClrTx/>
              <a:buSzPct val="98000"/>
              <a:buFont typeface="Wingdings" panose="05000000000000000000" pitchFamily="2" charset="2"/>
              <a:buChar char="ü"/>
            </a:pP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Auxiliar</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Administrativo:02 </a:t>
            </a:r>
            <a:endPar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571500" marR="0" lvl="0" indent="-571500" algn="l" rtl="0">
              <a:lnSpc>
                <a:spcPct val="100000"/>
              </a:lnSpc>
              <a:spcBef>
                <a:spcPts val="720"/>
              </a:spcBef>
              <a:spcAft>
                <a:spcPts val="0"/>
              </a:spcAft>
              <a:buClrTx/>
              <a:buSzPct val="98000"/>
              <a:buFont typeface="Wingdings" panose="05000000000000000000" pitchFamily="2" charset="2"/>
              <a:buChar char="ü"/>
            </a:pP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Auxiliar</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de </a:t>
            </a: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Serviços</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Gerais:01 </a:t>
            </a:r>
            <a:endPar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571500" marR="0" lvl="0" indent="-571500" algn="l" rtl="0">
              <a:lnSpc>
                <a:spcPct val="100000"/>
              </a:lnSpc>
              <a:spcBef>
                <a:spcPts val="720"/>
              </a:spcBef>
              <a:spcAft>
                <a:spcPts val="0"/>
              </a:spcAft>
              <a:buClrTx/>
              <a:buSzPct val="98000"/>
              <a:buFont typeface="Wingdings" panose="05000000000000000000" pitchFamily="2" charset="2"/>
              <a:buChar char="ü"/>
            </a:pP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Gestor de </a:t>
            </a:r>
            <a:r>
              <a:rPr lang="en-US" sz="2800" b="0" i="0" u="none" strike="noStrike" cap="none" dirty="0" err="1">
                <a:solidFill>
                  <a:schemeClr val="dk2"/>
                </a:solidFill>
                <a:latin typeface="Times New Roman" panose="02020603050405020304" pitchFamily="18" charset="0"/>
                <a:cs typeface="Times New Roman" panose="02020603050405020304" pitchFamily="18" charset="0"/>
                <a:sym typeface="Tahoma"/>
              </a:rPr>
              <a:t>Saúde</a:t>
            </a:r>
            <a:r>
              <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rPr>
              <a:t>: </a:t>
            </a:r>
            <a:r>
              <a:rPr lang="en-US" sz="2800" b="0" i="0" u="none" strike="noStrike" cap="none" dirty="0" smtClean="0">
                <a:solidFill>
                  <a:schemeClr val="dk2"/>
                </a:solidFill>
                <a:latin typeface="Times New Roman" panose="02020603050405020304" pitchFamily="18" charset="0"/>
                <a:cs typeface="Times New Roman" panose="02020603050405020304" pitchFamily="18" charset="0"/>
                <a:sym typeface="Tahoma"/>
              </a:rPr>
              <a:t>01</a:t>
            </a:r>
            <a:endParaRPr lang="en-US" sz="2800" b="0" i="0" u="none" strike="noStrike" cap="none" dirty="0">
              <a:solidFill>
                <a:schemeClr val="dk2"/>
              </a:solidFill>
              <a:latin typeface="Times New Roman" panose="02020603050405020304" pitchFamily="18" charset="0"/>
              <a:cs typeface="Times New Roman" panose="02020603050405020304" pitchFamily="18" charset="0"/>
              <a:sym typeface="Tahoma"/>
            </a:endParaRPr>
          </a:p>
          <a:p>
            <a:pPr marL="571500" marR="0" lvl="0" indent="-571500" algn="l" rtl="0">
              <a:lnSpc>
                <a:spcPct val="100000"/>
              </a:lnSpc>
              <a:spcBef>
                <a:spcPts val="720"/>
              </a:spcBef>
              <a:spcAft>
                <a:spcPts val="0"/>
              </a:spcAft>
              <a:buClrTx/>
              <a:buSzPct val="98000"/>
              <a:buFont typeface="Wingdings" panose="05000000000000000000" pitchFamily="2" charset="2"/>
              <a:buChar char="ü"/>
            </a:pPr>
            <a:r>
              <a:rPr lang="en-US" sz="2800" dirty="0" err="1">
                <a:solidFill>
                  <a:schemeClr val="dk2"/>
                </a:solidFill>
                <a:latin typeface="Times New Roman" panose="02020603050405020304" pitchFamily="18" charset="0"/>
                <a:cs typeface="Times New Roman" panose="02020603050405020304" pitchFamily="18" charset="0"/>
              </a:rPr>
              <a:t>Estagiários</a:t>
            </a:r>
            <a:r>
              <a:rPr lang="en-US" sz="2800" dirty="0">
                <a:solidFill>
                  <a:schemeClr val="dk2"/>
                </a:solidFill>
                <a:latin typeface="Times New Roman" panose="02020603050405020304" pitchFamily="18" charset="0"/>
                <a:cs typeface="Times New Roman" panose="02020603050405020304" pitchFamily="18" charset="0"/>
              </a:rPr>
              <a:t>: </a:t>
            </a:r>
            <a:r>
              <a:rPr lang="en-US" sz="2800" dirty="0" smtClean="0">
                <a:solidFill>
                  <a:schemeClr val="dk2"/>
                </a:solidFill>
                <a:latin typeface="Times New Roman" panose="02020603050405020304" pitchFamily="18" charset="0"/>
                <a:cs typeface="Times New Roman" panose="02020603050405020304" pitchFamily="18" charset="0"/>
              </a:rPr>
              <a:t>04</a:t>
            </a:r>
            <a:endParaRPr lang="en-US" sz="2800" dirty="0">
              <a:solidFill>
                <a:schemeClr val="dk2"/>
              </a:solidFill>
              <a:latin typeface="Times New Roman" panose="02020603050405020304" pitchFamily="18" charset="0"/>
              <a:cs typeface="Times New Roman" panose="02020603050405020304" pitchFamily="18" charset="0"/>
            </a:endParaRPr>
          </a:p>
          <a:p>
            <a:pPr marL="342900" marR="0" lvl="0" indent="-342900" algn="l" rtl="0">
              <a:spcBef>
                <a:spcPts val="720"/>
              </a:spcBef>
              <a:spcAft>
                <a:spcPts val="0"/>
              </a:spcAft>
              <a:buClr>
                <a:schemeClr val="accent1"/>
              </a:buClr>
              <a:buSzPct val="75000"/>
              <a:buFont typeface="Noto Sans Symbols"/>
              <a:buNone/>
            </a:pPr>
            <a:endParaRPr sz="3600" b="0" i="0" u="none" strike="noStrike" cap="none" dirty="0">
              <a:solidFill>
                <a:schemeClr val="dk2"/>
              </a:solidFill>
              <a:latin typeface="Tahoma"/>
              <a:ea typeface="Tahoma"/>
              <a:cs typeface="Tahoma"/>
              <a:sym typeface="Tahoma"/>
            </a:endParaRP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Modelo de design - medicina">
  <a:themeElements>
    <a:clrScheme name="Escala de Cinza">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1857</TotalTime>
  <Words>1771</Words>
  <Application>Microsoft Office PowerPoint</Application>
  <PresentationFormat>Apresentação na tela (4:3)</PresentationFormat>
  <Paragraphs>516</Paragraphs>
  <Slides>51</Slides>
  <Notes>35</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51</vt:i4>
      </vt:variant>
    </vt:vector>
  </HeadingPairs>
  <TitlesOfParts>
    <vt:vector size="57" baseType="lpstr">
      <vt:lpstr>Arial</vt:lpstr>
      <vt:lpstr>Tahoma</vt:lpstr>
      <vt:lpstr>Times New Roman</vt:lpstr>
      <vt:lpstr>Wingdings</vt:lpstr>
      <vt:lpstr>Noto Sans Symbols</vt:lpstr>
      <vt:lpstr>Modelo de design - medicina</vt:lpstr>
      <vt:lpstr>Slide 1</vt:lpstr>
      <vt:lpstr>Cronograma de Audiência</vt:lpstr>
      <vt:lpstr>Rede de Serviços</vt:lpstr>
      <vt:lpstr>  Unidades Básicas de Saúde.</vt:lpstr>
      <vt:lpstr>  Assistência a Saúde</vt:lpstr>
      <vt:lpstr>Assistência a saúde   NIS II</vt:lpstr>
      <vt:lpstr>Assistência a saúde   NIS I</vt:lpstr>
      <vt:lpstr>Assistência a saúde   HOSPITAL </vt:lpstr>
      <vt:lpstr>Secretaria de Saúde</vt:lpstr>
      <vt:lpstr>Demonstrativo de Produção de Saúde – NIS II</vt:lpstr>
      <vt:lpstr> Produção de Enfermagem – NIS II</vt:lpstr>
      <vt:lpstr>Procedimentos Realizados nas Unidades de Saúde, Hospital e PSF.</vt:lpstr>
      <vt:lpstr>Encaminhamentos – NIS II</vt:lpstr>
      <vt:lpstr>Exames Complementares – NIS II</vt:lpstr>
      <vt:lpstr>     PACS/PSF Visitas Domiciliares – ESF II</vt:lpstr>
      <vt:lpstr>Planejamento Familiar  NIS II </vt:lpstr>
      <vt:lpstr>Vacinas</vt:lpstr>
      <vt:lpstr>Relatório Consolidado de Cadastro Território NIS II/ ESF II</vt:lpstr>
      <vt:lpstr>Mapa Epidemiológico</vt:lpstr>
      <vt:lpstr>Procedimentos Odontológicos – ESF – EQUIPE II Drª. Rebeca</vt:lpstr>
      <vt:lpstr>PRODUÇÃO HOSPITALAR</vt:lpstr>
      <vt:lpstr>Demonstrativo de Produção de Saúde – Clínica da Mulher</vt:lpstr>
      <vt:lpstr>Encaminhamentos – CLÍNICA DA MULHER</vt:lpstr>
      <vt:lpstr>Procedimentos Realizados nas Unidades de Saúde, Hospital e PSF.</vt:lpstr>
      <vt:lpstr>     PACS/PSF Visitas Domiciliares – CLÍNICA DA MULHER</vt:lpstr>
      <vt:lpstr>Planejamento Familiar  - CLÍNICA DA MULHER </vt:lpstr>
      <vt:lpstr>Exames Complementares –CLÍNICA DA MULHER  </vt:lpstr>
      <vt:lpstr>Procedimentos Odontológicos – ESF – EQUIPE I – Dr. Rafael </vt:lpstr>
      <vt:lpstr>Ultrassonografia realizadas em Amaporã - CLÍNICA DA MULHER</vt:lpstr>
      <vt:lpstr>Ultrassonografia realizadas em Maringá</vt:lpstr>
      <vt:lpstr>Ultrassonografia realizadas no Instituto Paranavaí de Imagem (IPI)</vt:lpstr>
      <vt:lpstr>Consultas por Especialidade no CRE</vt:lpstr>
      <vt:lpstr>Consultas por Especialidade no CRE  - Consórcio</vt:lpstr>
      <vt:lpstr>Consultas Especialidade no CRE</vt:lpstr>
      <vt:lpstr>Exames de coração</vt:lpstr>
      <vt:lpstr>Exames de visão –  Clínica Dr Rubens</vt:lpstr>
      <vt:lpstr>Slide 37</vt:lpstr>
      <vt:lpstr>Medicina Sirena</vt:lpstr>
      <vt:lpstr>Exames Realizado na Radiologia </vt:lpstr>
      <vt:lpstr>Exames Realizado na Radiologia </vt:lpstr>
      <vt:lpstr>Exames Realizado na Radiologia </vt:lpstr>
      <vt:lpstr>Exames Realizado na Radiologia </vt:lpstr>
      <vt:lpstr>Exames Realizados no Labcenter </vt:lpstr>
      <vt:lpstr>Demonstrativo de Natalidade e Mortalidade Infantil</vt:lpstr>
      <vt:lpstr>Óbitos de Mulheres em Idade Fértil</vt:lpstr>
      <vt:lpstr>Atividades da  Vigilância Sanitária</vt:lpstr>
      <vt:lpstr>Programa de Controle da Febre Amarela e Dengue</vt:lpstr>
      <vt:lpstr>Viagens realizadas para Curitiba</vt:lpstr>
      <vt:lpstr>CONQUISTAS</vt:lpstr>
      <vt:lpstr>MENSAGEM</vt:lpstr>
      <vt:lpstr>Slide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dc:creator>
  <cp:lastModifiedBy>USUARIO</cp:lastModifiedBy>
  <cp:revision>91</cp:revision>
  <dcterms:modified xsi:type="dcterms:W3CDTF">2019-04-04T11:43:47Z</dcterms:modified>
</cp:coreProperties>
</file>